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558" y="5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ungMin Son" userId="4f0382df945efe16" providerId="LiveId" clId="{6447D8CC-F91B-4296-B049-2CF9AE4EA5F6}"/>
    <pc:docChg chg="modSld sldOrd">
      <pc:chgData name="SeungMin Son" userId="4f0382df945efe16" providerId="LiveId" clId="{6447D8CC-F91B-4296-B049-2CF9AE4EA5F6}" dt="2024-09-19T06:31:03.718" v="37" actId="14100"/>
      <pc:docMkLst>
        <pc:docMk/>
      </pc:docMkLst>
      <pc:sldChg chg="modSp mod">
        <pc:chgData name="SeungMin Son" userId="4f0382df945efe16" providerId="LiveId" clId="{6447D8CC-F91B-4296-B049-2CF9AE4EA5F6}" dt="2024-09-19T05:07:08.394" v="0" actId="14100"/>
        <pc:sldMkLst>
          <pc:docMk/>
          <pc:sldMk cId="0" sldId="256"/>
        </pc:sldMkLst>
        <pc:spChg chg="mod">
          <ac:chgData name="SeungMin Son" userId="4f0382df945efe16" providerId="LiveId" clId="{6447D8CC-F91B-4296-B049-2CF9AE4EA5F6}" dt="2024-09-19T05:07:08.394" v="0" actId="14100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SeungMin Son" userId="4f0382df945efe16" providerId="LiveId" clId="{6447D8CC-F91B-4296-B049-2CF9AE4EA5F6}" dt="2024-09-19T06:30:17.504" v="25" actId="20577"/>
        <pc:sldMkLst>
          <pc:docMk/>
          <pc:sldMk cId="0" sldId="259"/>
        </pc:sldMkLst>
        <pc:spChg chg="mod">
          <ac:chgData name="SeungMin Son" userId="4f0382df945efe16" providerId="LiveId" clId="{6447D8CC-F91B-4296-B049-2CF9AE4EA5F6}" dt="2024-09-19T06:30:17.504" v="25" actId="20577"/>
          <ac:spMkLst>
            <pc:docMk/>
            <pc:sldMk cId="0" sldId="259"/>
            <ac:spMk id="6" creationId="{00000000-0000-0000-0000-000000000000}"/>
          </ac:spMkLst>
        </pc:spChg>
      </pc:sldChg>
      <pc:sldChg chg="modSp mod">
        <pc:chgData name="SeungMin Son" userId="4f0382df945efe16" providerId="LiveId" clId="{6447D8CC-F91B-4296-B049-2CF9AE4EA5F6}" dt="2024-09-19T06:30:28.068" v="26" actId="14100"/>
        <pc:sldMkLst>
          <pc:docMk/>
          <pc:sldMk cId="0" sldId="260"/>
        </pc:sldMkLst>
        <pc:spChg chg="mod">
          <ac:chgData name="SeungMin Son" userId="4f0382df945efe16" providerId="LiveId" clId="{6447D8CC-F91B-4296-B049-2CF9AE4EA5F6}" dt="2024-09-19T06:30:28.068" v="26" actId="14100"/>
          <ac:spMkLst>
            <pc:docMk/>
            <pc:sldMk cId="0" sldId="260"/>
            <ac:spMk id="2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30:00.867" v="23" actId="14100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SeungMin Son" userId="4f0382df945efe16" providerId="LiveId" clId="{6447D8CC-F91B-4296-B049-2CF9AE4EA5F6}" dt="2024-09-19T06:30:31.673" v="28" actId="20577"/>
        <pc:sldMkLst>
          <pc:docMk/>
          <pc:sldMk cId="0" sldId="261"/>
        </pc:sldMkLst>
        <pc:spChg chg="mod">
          <ac:chgData name="SeungMin Son" userId="4f0382df945efe16" providerId="LiveId" clId="{6447D8CC-F91B-4296-B049-2CF9AE4EA5F6}" dt="2024-09-19T06:30:31.673" v="28" actId="20577"/>
          <ac:spMkLst>
            <pc:docMk/>
            <pc:sldMk cId="0" sldId="261"/>
            <ac:spMk id="13" creationId="{00000000-0000-0000-0000-000000000000}"/>
          </ac:spMkLst>
        </pc:spChg>
      </pc:sldChg>
      <pc:sldChg chg="modSp mod">
        <pc:chgData name="SeungMin Son" userId="4f0382df945efe16" providerId="LiveId" clId="{6447D8CC-F91B-4296-B049-2CF9AE4EA5F6}" dt="2024-09-19T06:30:35.180" v="30" actId="20577"/>
        <pc:sldMkLst>
          <pc:docMk/>
          <pc:sldMk cId="0" sldId="262"/>
        </pc:sldMkLst>
        <pc:spChg chg="mod">
          <ac:chgData name="SeungMin Son" userId="4f0382df945efe16" providerId="LiveId" clId="{6447D8CC-F91B-4296-B049-2CF9AE4EA5F6}" dt="2024-09-19T06:29:44.197" v="21" actId="14100"/>
          <ac:spMkLst>
            <pc:docMk/>
            <pc:sldMk cId="0" sldId="262"/>
            <ac:spMk id="2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30:35.180" v="30" actId="20577"/>
          <ac:spMkLst>
            <pc:docMk/>
            <pc:sldMk cId="0" sldId="262"/>
            <ac:spMk id="4" creationId="{00000000-0000-0000-0000-000000000000}"/>
          </ac:spMkLst>
        </pc:spChg>
      </pc:sldChg>
      <pc:sldChg chg="modSp mod">
        <pc:chgData name="SeungMin Son" userId="4f0382df945efe16" providerId="LiveId" clId="{6447D8CC-F91B-4296-B049-2CF9AE4EA5F6}" dt="2024-09-19T06:30:46.700" v="36" actId="20577"/>
        <pc:sldMkLst>
          <pc:docMk/>
          <pc:sldMk cId="0" sldId="263"/>
        </pc:sldMkLst>
        <pc:spChg chg="mod">
          <ac:chgData name="SeungMin Son" userId="4f0382df945efe16" providerId="LiveId" clId="{6447D8CC-F91B-4296-B049-2CF9AE4EA5F6}" dt="2024-09-19T06:30:46.700" v="36" actId="20577"/>
          <ac:spMkLst>
            <pc:docMk/>
            <pc:sldMk cId="0" sldId="263"/>
            <ac:spMk id="4" creationId="{00000000-0000-0000-0000-000000000000}"/>
          </ac:spMkLst>
        </pc:spChg>
      </pc:sldChg>
      <pc:sldChg chg="modSp mod ord">
        <pc:chgData name="SeungMin Son" userId="4f0382df945efe16" providerId="LiveId" clId="{6447D8CC-F91B-4296-B049-2CF9AE4EA5F6}" dt="2024-09-19T06:30:41.376" v="34"/>
        <pc:sldMkLst>
          <pc:docMk/>
          <pc:sldMk cId="0" sldId="264"/>
        </pc:sldMkLst>
        <pc:spChg chg="mod">
          <ac:chgData name="SeungMin Son" userId="4f0382df945efe16" providerId="LiveId" clId="{6447D8CC-F91B-4296-B049-2CF9AE4EA5F6}" dt="2024-09-19T06:29:50.271" v="22" actId="14100"/>
          <ac:spMkLst>
            <pc:docMk/>
            <pc:sldMk cId="0" sldId="264"/>
            <ac:spMk id="5" creationId="{00000000-0000-0000-0000-000000000000}"/>
          </ac:spMkLst>
        </pc:spChg>
      </pc:sldChg>
      <pc:sldChg chg="modSp mod">
        <pc:chgData name="SeungMin Son" userId="4f0382df945efe16" providerId="LiveId" clId="{6447D8CC-F91B-4296-B049-2CF9AE4EA5F6}" dt="2024-09-19T05:07:39.978" v="4" actId="14100"/>
        <pc:sldMkLst>
          <pc:docMk/>
          <pc:sldMk cId="0" sldId="267"/>
        </pc:sldMkLst>
        <pc:spChg chg="mod">
          <ac:chgData name="SeungMin Son" userId="4f0382df945efe16" providerId="LiveId" clId="{6447D8CC-F91B-4296-B049-2CF9AE4EA5F6}" dt="2024-09-19T05:07:25.918" v="1" actId="14100"/>
          <ac:spMkLst>
            <pc:docMk/>
            <pc:sldMk cId="0" sldId="267"/>
            <ac:spMk id="2" creationId="{00000000-0000-0000-0000-000000000000}"/>
          </ac:spMkLst>
        </pc:spChg>
        <pc:spChg chg="mod">
          <ac:chgData name="SeungMin Son" userId="4f0382df945efe16" providerId="LiveId" clId="{6447D8CC-F91B-4296-B049-2CF9AE4EA5F6}" dt="2024-09-19T05:07:29.117" v="2" actId="14100"/>
          <ac:spMkLst>
            <pc:docMk/>
            <pc:sldMk cId="0" sldId="267"/>
            <ac:spMk id="3" creationId="{00000000-0000-0000-0000-000000000000}"/>
          </ac:spMkLst>
        </pc:spChg>
        <pc:spChg chg="mod">
          <ac:chgData name="SeungMin Son" userId="4f0382df945efe16" providerId="LiveId" clId="{6447D8CC-F91B-4296-B049-2CF9AE4EA5F6}" dt="2024-09-19T05:07:36.849" v="3" actId="14100"/>
          <ac:spMkLst>
            <pc:docMk/>
            <pc:sldMk cId="0" sldId="267"/>
            <ac:spMk id="4" creationId="{00000000-0000-0000-0000-000000000000}"/>
          </ac:spMkLst>
        </pc:spChg>
        <pc:spChg chg="mod">
          <ac:chgData name="SeungMin Son" userId="4f0382df945efe16" providerId="LiveId" clId="{6447D8CC-F91B-4296-B049-2CF9AE4EA5F6}" dt="2024-09-19T05:07:39.978" v="4" actId="14100"/>
          <ac:spMkLst>
            <pc:docMk/>
            <pc:sldMk cId="0" sldId="267"/>
            <ac:spMk id="5" creationId="{00000000-0000-0000-0000-000000000000}"/>
          </ac:spMkLst>
        </pc:spChg>
      </pc:sldChg>
      <pc:sldChg chg="modSp mod">
        <pc:chgData name="SeungMin Son" userId="4f0382df945efe16" providerId="LiveId" clId="{6447D8CC-F91B-4296-B049-2CF9AE4EA5F6}" dt="2024-09-19T06:27:23.829" v="12" actId="14100"/>
        <pc:sldMkLst>
          <pc:docMk/>
          <pc:sldMk cId="0" sldId="268"/>
        </pc:sldMkLst>
        <pc:spChg chg="mod">
          <ac:chgData name="SeungMin Son" userId="4f0382df945efe16" providerId="LiveId" clId="{6447D8CC-F91B-4296-B049-2CF9AE4EA5F6}" dt="2024-09-19T06:26:56.181" v="5" actId="14100"/>
          <ac:spMkLst>
            <pc:docMk/>
            <pc:sldMk cId="0" sldId="268"/>
            <ac:spMk id="11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27:23.829" v="12" actId="14100"/>
          <ac:spMkLst>
            <pc:docMk/>
            <pc:sldMk cId="0" sldId="268"/>
            <ac:spMk id="12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27:04.171" v="7" actId="14100"/>
          <ac:spMkLst>
            <pc:docMk/>
            <pc:sldMk cId="0" sldId="268"/>
            <ac:spMk id="13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27:07.294" v="8" actId="14100"/>
          <ac:spMkLst>
            <pc:docMk/>
            <pc:sldMk cId="0" sldId="268"/>
            <ac:spMk id="14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27:11.643" v="9" actId="14100"/>
          <ac:spMkLst>
            <pc:docMk/>
            <pc:sldMk cId="0" sldId="268"/>
            <ac:spMk id="16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27:14.966" v="10" actId="14100"/>
          <ac:spMkLst>
            <pc:docMk/>
            <pc:sldMk cId="0" sldId="268"/>
            <ac:spMk id="17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27:18.002" v="11" actId="14100"/>
          <ac:spMkLst>
            <pc:docMk/>
            <pc:sldMk cId="0" sldId="268"/>
            <ac:spMk id="18" creationId="{00000000-0000-0000-0000-000000000000}"/>
          </ac:spMkLst>
        </pc:spChg>
      </pc:sldChg>
      <pc:sldChg chg="modSp mod">
        <pc:chgData name="SeungMin Son" userId="4f0382df945efe16" providerId="LiveId" clId="{6447D8CC-F91B-4296-B049-2CF9AE4EA5F6}" dt="2024-09-19T06:27:45.986" v="17" actId="14100"/>
        <pc:sldMkLst>
          <pc:docMk/>
          <pc:sldMk cId="0" sldId="269"/>
        </pc:sldMkLst>
        <pc:spChg chg="mod">
          <ac:chgData name="SeungMin Son" userId="4f0382df945efe16" providerId="LiveId" clId="{6447D8CC-F91B-4296-B049-2CF9AE4EA5F6}" dt="2024-09-19T06:27:33.357" v="13" actId="14100"/>
          <ac:spMkLst>
            <pc:docMk/>
            <pc:sldMk cId="0" sldId="269"/>
            <ac:spMk id="3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27:36.420" v="14" actId="14100"/>
          <ac:spMkLst>
            <pc:docMk/>
            <pc:sldMk cId="0" sldId="269"/>
            <ac:spMk id="5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27:40.289" v="15" actId="14100"/>
          <ac:spMkLst>
            <pc:docMk/>
            <pc:sldMk cId="0" sldId="269"/>
            <ac:spMk id="7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27:43.343" v="16" actId="14100"/>
          <ac:spMkLst>
            <pc:docMk/>
            <pc:sldMk cId="0" sldId="269"/>
            <ac:spMk id="9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27:45.986" v="17" actId="14100"/>
          <ac:spMkLst>
            <pc:docMk/>
            <pc:sldMk cId="0" sldId="269"/>
            <ac:spMk id="11" creationId="{00000000-0000-0000-0000-000000000000}"/>
          </ac:spMkLst>
        </pc:spChg>
      </pc:sldChg>
      <pc:sldChg chg="modSp mod">
        <pc:chgData name="SeungMin Son" userId="4f0382df945efe16" providerId="LiveId" clId="{6447D8CC-F91B-4296-B049-2CF9AE4EA5F6}" dt="2024-09-19T06:28:06.204" v="19" actId="14100"/>
        <pc:sldMkLst>
          <pc:docMk/>
          <pc:sldMk cId="0" sldId="270"/>
        </pc:sldMkLst>
        <pc:spChg chg="mod">
          <ac:chgData name="SeungMin Son" userId="4f0382df945efe16" providerId="LiveId" clId="{6447D8CC-F91B-4296-B049-2CF9AE4EA5F6}" dt="2024-09-19T06:28:06.204" v="19" actId="14100"/>
          <ac:spMkLst>
            <pc:docMk/>
            <pc:sldMk cId="0" sldId="270"/>
            <ac:spMk id="3" creationId="{00000000-0000-0000-0000-000000000000}"/>
          </ac:spMkLst>
        </pc:spChg>
      </pc:sldChg>
      <pc:sldChg chg="modSp mod">
        <pc:chgData name="SeungMin Son" userId="4f0382df945efe16" providerId="LiveId" clId="{6447D8CC-F91B-4296-B049-2CF9AE4EA5F6}" dt="2024-09-19T06:31:03.718" v="37" actId="14100"/>
        <pc:sldMkLst>
          <pc:docMk/>
          <pc:sldMk cId="0" sldId="271"/>
        </pc:sldMkLst>
        <pc:spChg chg="mod">
          <ac:chgData name="SeungMin Son" userId="4f0382df945efe16" providerId="LiveId" clId="{6447D8CC-F91B-4296-B049-2CF9AE4EA5F6}" dt="2024-09-19T06:31:03.718" v="37" actId="14100"/>
          <ac:spMkLst>
            <pc:docMk/>
            <pc:sldMk cId="0" sldId="271"/>
            <ac:spMk id="2" creationId="{00000000-0000-0000-0000-000000000000}"/>
          </ac:spMkLst>
        </pc:spChg>
        <pc:spChg chg="mod">
          <ac:chgData name="SeungMin Son" userId="4f0382df945efe16" providerId="LiveId" clId="{6447D8CC-F91B-4296-B049-2CF9AE4EA5F6}" dt="2024-09-19T06:28:00.719" v="18" actId="14100"/>
          <ac:spMkLst>
            <pc:docMk/>
            <pc:sldMk cId="0" sldId="271"/>
            <ac:spMk id="3" creationId="{00000000-0000-0000-0000-000000000000}"/>
          </ac:spMkLst>
        </pc:spChg>
      </pc:sldChg>
      <pc:sldChg chg="modSp mod">
        <pc:chgData name="SeungMin Son" userId="4f0382df945efe16" providerId="LiveId" clId="{6447D8CC-F91B-4296-B049-2CF9AE4EA5F6}" dt="2024-09-19T06:28:12.157" v="20" actId="20577"/>
        <pc:sldMkLst>
          <pc:docMk/>
          <pc:sldMk cId="0" sldId="272"/>
        </pc:sldMkLst>
        <pc:spChg chg="mod">
          <ac:chgData name="SeungMin Son" userId="4f0382df945efe16" providerId="LiveId" clId="{6447D8CC-F91B-4296-B049-2CF9AE4EA5F6}" dt="2024-09-19T06:28:12.157" v="20" actId="20577"/>
          <ac:spMkLst>
            <pc:docMk/>
            <pc:sldMk cId="0" sldId="272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525C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525C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525C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525C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5306" y="928016"/>
            <a:ext cx="16417386" cy="14168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525C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Relationship Id="rId2" Type="http://schemas.openxmlformats.org/officeDocument/2006/relationships/hyperlink" Target="https://www.jjilbo.com/news/articleView.html?idxno=27668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pitch.com/?utm_medium=product-presentation&amp;utm_source=pdf_export&amp;utm_campaign=bottom_bar_cta&amp;utm_content=2a56a594-bb39-4b07-b094-c058fde8696d&amp;utm_term=PDF-PPTX-lastsl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0852" y="2842719"/>
            <a:ext cx="11251148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185" dirty="0">
                <a:solidFill>
                  <a:srgbClr val="1A241B"/>
                </a:solidFill>
              </a:rPr>
              <a:t>P</a:t>
            </a:r>
            <a:r>
              <a:rPr sz="9000" spc="385" dirty="0">
                <a:solidFill>
                  <a:srgbClr val="1A241B"/>
                </a:solidFill>
              </a:rPr>
              <a:t>A</a:t>
            </a:r>
            <a:r>
              <a:rPr sz="9000" spc="390" dirty="0">
                <a:solidFill>
                  <a:srgbClr val="1A241B"/>
                </a:solidFill>
              </a:rPr>
              <a:t>SS</a:t>
            </a:r>
            <a:r>
              <a:rPr sz="9000" spc="385" dirty="0">
                <a:solidFill>
                  <a:srgbClr val="1A241B"/>
                </a:solidFill>
              </a:rPr>
              <a:t>K</a:t>
            </a:r>
            <a:r>
              <a:rPr sz="9000" spc="375" dirty="0">
                <a:solidFill>
                  <a:srgbClr val="1A241B"/>
                </a:solidFill>
              </a:rPr>
              <a:t>E</a:t>
            </a:r>
            <a:r>
              <a:rPr sz="9000" spc="590" dirty="0">
                <a:solidFill>
                  <a:srgbClr val="1A241B"/>
                </a:solidFill>
              </a:rPr>
              <a:t>Y</a:t>
            </a:r>
            <a:r>
              <a:rPr sz="9000" spc="-700" dirty="0">
                <a:solidFill>
                  <a:srgbClr val="1A241B"/>
                </a:solidFill>
              </a:rPr>
              <a:t> </a:t>
            </a:r>
            <a:r>
              <a:rPr sz="9000" spc="550" dirty="0">
                <a:solidFill>
                  <a:srgbClr val="1A241B"/>
                </a:solidFill>
              </a:rPr>
              <a:t>3</a:t>
            </a:r>
            <a:r>
              <a:rPr sz="9000" spc="550" dirty="0">
                <a:solidFill>
                  <a:srgbClr val="1A241B"/>
                </a:solidFill>
                <a:latin typeface="Adobe Clean Han"/>
                <a:cs typeface="Adobe Clean Han"/>
              </a:rPr>
              <a:t>주차</a:t>
            </a:r>
            <a:r>
              <a:rPr sz="9000" spc="-22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9000" spc="520" dirty="0">
                <a:solidFill>
                  <a:srgbClr val="1A241B"/>
                </a:solidFill>
                <a:latin typeface="Adobe Clean Han"/>
                <a:cs typeface="Adobe Clean Han"/>
              </a:rPr>
              <a:t>발표</a:t>
            </a:r>
            <a:endParaRPr sz="9000" dirty="0">
              <a:latin typeface="Adobe Clean Han"/>
              <a:cs typeface="Adobe Clean H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5117986"/>
            <a:ext cx="18288000" cy="5163820"/>
            <a:chOff x="0" y="5117986"/>
            <a:chExt cx="18288000" cy="5163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17986"/>
              <a:ext cx="18288000" cy="5163446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394" y="9606965"/>
              <a:ext cx="771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2654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pc="35" dirty="0">
                <a:solidFill>
                  <a:srgbClr val="F9F9F5"/>
                </a:solidFill>
              </a:rPr>
              <a:t>2.</a:t>
            </a:r>
          </a:p>
        </p:txBody>
      </p:sp>
      <p:sp>
        <p:nvSpPr>
          <p:cNvPr id="4" name="object 4"/>
          <p:cNvSpPr/>
          <p:nvPr/>
        </p:nvSpPr>
        <p:spPr>
          <a:xfrm>
            <a:off x="1775023" y="1728365"/>
            <a:ext cx="1745614" cy="569595"/>
          </a:xfrm>
          <a:custGeom>
            <a:avLst/>
            <a:gdLst/>
            <a:ahLst/>
            <a:cxnLst/>
            <a:rect l="l" t="t" r="r" b="b"/>
            <a:pathLst>
              <a:path w="1745614" h="569594">
                <a:moveTo>
                  <a:pt x="294977" y="337244"/>
                </a:moveTo>
                <a:lnTo>
                  <a:pt x="0" y="337244"/>
                </a:lnTo>
                <a:lnTo>
                  <a:pt x="0" y="36314"/>
                </a:lnTo>
                <a:lnTo>
                  <a:pt x="53131" y="36314"/>
                </a:lnTo>
                <a:lnTo>
                  <a:pt x="61791" y="37513"/>
                </a:lnTo>
                <a:lnTo>
                  <a:pt x="67977" y="41113"/>
                </a:lnTo>
                <a:lnTo>
                  <a:pt x="71688" y="47113"/>
                </a:lnTo>
                <a:lnTo>
                  <a:pt x="72925" y="55512"/>
                </a:lnTo>
                <a:lnTo>
                  <a:pt x="68163" y="76348"/>
                </a:lnTo>
                <a:lnTo>
                  <a:pt x="68758" y="76348"/>
                </a:lnTo>
                <a:lnTo>
                  <a:pt x="68758" y="129182"/>
                </a:lnTo>
                <a:lnTo>
                  <a:pt x="294977" y="129182"/>
                </a:lnTo>
                <a:lnTo>
                  <a:pt x="294977" y="194369"/>
                </a:lnTo>
                <a:lnTo>
                  <a:pt x="68758" y="194369"/>
                </a:lnTo>
                <a:lnTo>
                  <a:pt x="68758" y="272653"/>
                </a:lnTo>
                <a:lnTo>
                  <a:pt x="294977" y="272653"/>
                </a:lnTo>
                <a:lnTo>
                  <a:pt x="294977" y="337244"/>
                </a:lnTo>
                <a:close/>
              </a:path>
              <a:path w="1745614" h="569594">
                <a:moveTo>
                  <a:pt x="294977" y="129182"/>
                </a:moveTo>
                <a:lnTo>
                  <a:pt x="226814" y="129182"/>
                </a:lnTo>
                <a:lnTo>
                  <a:pt x="226814" y="36314"/>
                </a:lnTo>
                <a:lnTo>
                  <a:pt x="280541" y="36314"/>
                </a:lnTo>
                <a:lnTo>
                  <a:pt x="288336" y="37513"/>
                </a:lnTo>
                <a:lnTo>
                  <a:pt x="288796" y="37513"/>
                </a:lnTo>
                <a:lnTo>
                  <a:pt x="294940" y="41485"/>
                </a:lnTo>
                <a:lnTo>
                  <a:pt x="298539" y="47950"/>
                </a:lnTo>
                <a:lnTo>
                  <a:pt x="299739" y="57001"/>
                </a:lnTo>
                <a:lnTo>
                  <a:pt x="287089" y="75158"/>
                </a:lnTo>
                <a:lnTo>
                  <a:pt x="294977" y="75158"/>
                </a:lnTo>
                <a:lnTo>
                  <a:pt x="294977" y="129182"/>
                </a:lnTo>
                <a:close/>
              </a:path>
              <a:path w="1745614" h="569594">
                <a:moveTo>
                  <a:pt x="294977" y="272653"/>
                </a:moveTo>
                <a:lnTo>
                  <a:pt x="226814" y="272653"/>
                </a:lnTo>
                <a:lnTo>
                  <a:pt x="226814" y="194369"/>
                </a:lnTo>
                <a:lnTo>
                  <a:pt x="294977" y="194369"/>
                </a:lnTo>
                <a:lnTo>
                  <a:pt x="294977" y="272653"/>
                </a:lnTo>
                <a:close/>
              </a:path>
              <a:path w="1745614" h="569594">
                <a:moveTo>
                  <a:pt x="467022" y="448567"/>
                </a:moveTo>
                <a:lnTo>
                  <a:pt x="398859" y="448567"/>
                </a:lnTo>
                <a:lnTo>
                  <a:pt x="398859" y="0"/>
                </a:lnTo>
                <a:lnTo>
                  <a:pt x="451990" y="0"/>
                </a:lnTo>
                <a:lnTo>
                  <a:pt x="460650" y="1218"/>
                </a:lnTo>
                <a:lnTo>
                  <a:pt x="466836" y="4874"/>
                </a:lnTo>
                <a:lnTo>
                  <a:pt x="470548" y="10966"/>
                </a:lnTo>
                <a:lnTo>
                  <a:pt x="471785" y="19496"/>
                </a:lnTo>
                <a:lnTo>
                  <a:pt x="459283" y="38248"/>
                </a:lnTo>
                <a:lnTo>
                  <a:pt x="467022" y="38248"/>
                </a:lnTo>
                <a:lnTo>
                  <a:pt x="467022" y="200024"/>
                </a:lnTo>
                <a:lnTo>
                  <a:pt x="556319" y="200024"/>
                </a:lnTo>
                <a:lnTo>
                  <a:pt x="556319" y="265211"/>
                </a:lnTo>
                <a:lnTo>
                  <a:pt x="467022" y="265211"/>
                </a:lnTo>
                <a:lnTo>
                  <a:pt x="467022" y="448567"/>
                </a:lnTo>
                <a:close/>
              </a:path>
              <a:path w="1745614" h="569594">
                <a:moveTo>
                  <a:pt x="487263" y="555724"/>
                </a:moveTo>
                <a:lnTo>
                  <a:pt x="61912" y="555724"/>
                </a:lnTo>
                <a:lnTo>
                  <a:pt x="61912" y="372070"/>
                </a:lnTo>
                <a:lnTo>
                  <a:pt x="115639" y="372070"/>
                </a:lnTo>
                <a:lnTo>
                  <a:pt x="123778" y="373205"/>
                </a:lnTo>
                <a:lnTo>
                  <a:pt x="129592" y="376609"/>
                </a:lnTo>
                <a:lnTo>
                  <a:pt x="133080" y="382283"/>
                </a:lnTo>
                <a:lnTo>
                  <a:pt x="134242" y="390227"/>
                </a:lnTo>
                <a:lnTo>
                  <a:pt x="123080" y="409128"/>
                </a:lnTo>
                <a:lnTo>
                  <a:pt x="130075" y="409128"/>
                </a:lnTo>
                <a:lnTo>
                  <a:pt x="130075" y="490537"/>
                </a:lnTo>
                <a:lnTo>
                  <a:pt x="487263" y="490537"/>
                </a:lnTo>
                <a:lnTo>
                  <a:pt x="487263" y="555724"/>
                </a:lnTo>
                <a:close/>
              </a:path>
              <a:path w="1745614" h="569594">
                <a:moveTo>
                  <a:pt x="944463" y="128885"/>
                </a:moveTo>
                <a:lnTo>
                  <a:pt x="606028" y="128885"/>
                </a:lnTo>
                <a:lnTo>
                  <a:pt x="606028" y="64293"/>
                </a:lnTo>
                <a:lnTo>
                  <a:pt x="944463" y="64293"/>
                </a:lnTo>
                <a:lnTo>
                  <a:pt x="944463" y="128885"/>
                </a:lnTo>
                <a:close/>
              </a:path>
              <a:path w="1745614" h="569594">
                <a:moveTo>
                  <a:pt x="628203" y="452735"/>
                </a:moveTo>
                <a:lnTo>
                  <a:pt x="621180" y="450149"/>
                </a:lnTo>
                <a:lnTo>
                  <a:pt x="608595" y="442391"/>
                </a:lnTo>
                <a:lnTo>
                  <a:pt x="590447" y="429462"/>
                </a:lnTo>
                <a:lnTo>
                  <a:pt x="566737" y="411360"/>
                </a:lnTo>
                <a:lnTo>
                  <a:pt x="613838" y="376505"/>
                </a:lnTo>
                <a:lnTo>
                  <a:pt x="653224" y="340161"/>
                </a:lnTo>
                <a:lnTo>
                  <a:pt x="684895" y="302329"/>
                </a:lnTo>
                <a:lnTo>
                  <a:pt x="708850" y="263009"/>
                </a:lnTo>
                <a:lnTo>
                  <a:pt x="725090" y="222200"/>
                </a:lnTo>
                <a:lnTo>
                  <a:pt x="735806" y="174984"/>
                </a:lnTo>
                <a:lnTo>
                  <a:pt x="739378" y="128885"/>
                </a:lnTo>
                <a:lnTo>
                  <a:pt x="807541" y="128885"/>
                </a:lnTo>
                <a:lnTo>
                  <a:pt x="810206" y="174984"/>
                </a:lnTo>
                <a:lnTo>
                  <a:pt x="810313" y="176826"/>
                </a:lnTo>
                <a:lnTo>
                  <a:pt x="818629" y="220488"/>
                </a:lnTo>
                <a:lnTo>
                  <a:pt x="832488" y="259872"/>
                </a:lnTo>
                <a:lnTo>
                  <a:pt x="850000" y="291554"/>
                </a:lnTo>
                <a:lnTo>
                  <a:pt x="774203" y="291554"/>
                </a:lnTo>
                <a:lnTo>
                  <a:pt x="731973" y="360089"/>
                </a:lnTo>
                <a:lnTo>
                  <a:pt x="699054" y="396087"/>
                </a:lnTo>
                <a:lnTo>
                  <a:pt x="658266" y="433238"/>
                </a:lnTo>
                <a:lnTo>
                  <a:pt x="632396" y="451404"/>
                </a:lnTo>
                <a:lnTo>
                  <a:pt x="632569" y="451404"/>
                </a:lnTo>
                <a:lnTo>
                  <a:pt x="628203" y="452735"/>
                </a:lnTo>
                <a:close/>
              </a:path>
              <a:path w="1745614" h="569594">
                <a:moveTo>
                  <a:pt x="920204" y="452735"/>
                </a:moveTo>
                <a:lnTo>
                  <a:pt x="916334" y="452735"/>
                </a:lnTo>
                <a:lnTo>
                  <a:pt x="912195" y="451404"/>
                </a:lnTo>
                <a:lnTo>
                  <a:pt x="857891" y="408691"/>
                </a:lnTo>
                <a:lnTo>
                  <a:pt x="816591" y="364563"/>
                </a:lnTo>
                <a:lnTo>
                  <a:pt x="794211" y="330984"/>
                </a:lnTo>
                <a:lnTo>
                  <a:pt x="774203" y="291554"/>
                </a:lnTo>
                <a:lnTo>
                  <a:pt x="850000" y="291554"/>
                </a:lnTo>
                <a:lnTo>
                  <a:pt x="851892" y="294977"/>
                </a:lnTo>
                <a:lnTo>
                  <a:pt x="871760" y="320808"/>
                </a:lnTo>
                <a:lnTo>
                  <a:pt x="898177" y="347848"/>
                </a:lnTo>
                <a:lnTo>
                  <a:pt x="931143" y="376097"/>
                </a:lnTo>
                <a:lnTo>
                  <a:pt x="970657" y="405556"/>
                </a:lnTo>
                <a:lnTo>
                  <a:pt x="960462" y="417081"/>
                </a:lnTo>
                <a:lnTo>
                  <a:pt x="950267" y="427694"/>
                </a:lnTo>
                <a:lnTo>
                  <a:pt x="940072" y="437396"/>
                </a:lnTo>
                <a:lnTo>
                  <a:pt x="929878" y="446186"/>
                </a:lnTo>
                <a:lnTo>
                  <a:pt x="924718" y="450552"/>
                </a:lnTo>
                <a:lnTo>
                  <a:pt x="920204" y="452735"/>
                </a:lnTo>
                <a:close/>
              </a:path>
              <a:path w="1745614" h="569594">
                <a:moveTo>
                  <a:pt x="1063525" y="568821"/>
                </a:moveTo>
                <a:lnTo>
                  <a:pt x="996553" y="568821"/>
                </a:lnTo>
                <a:lnTo>
                  <a:pt x="996553" y="0"/>
                </a:lnTo>
                <a:lnTo>
                  <a:pt x="1047898" y="0"/>
                </a:lnTo>
                <a:lnTo>
                  <a:pt x="1055489" y="1041"/>
                </a:lnTo>
                <a:lnTo>
                  <a:pt x="1061590" y="4167"/>
                </a:lnTo>
                <a:lnTo>
                  <a:pt x="1066204" y="9376"/>
                </a:lnTo>
                <a:lnTo>
                  <a:pt x="1069330" y="16668"/>
                </a:lnTo>
                <a:lnTo>
                  <a:pt x="1063525" y="38149"/>
                </a:lnTo>
                <a:lnTo>
                  <a:pt x="1063525" y="236339"/>
                </a:lnTo>
                <a:lnTo>
                  <a:pt x="1165919" y="236339"/>
                </a:lnTo>
                <a:lnTo>
                  <a:pt x="1165919" y="301525"/>
                </a:lnTo>
                <a:lnTo>
                  <a:pt x="1063525" y="301525"/>
                </a:lnTo>
                <a:lnTo>
                  <a:pt x="1063525" y="568821"/>
                </a:lnTo>
                <a:close/>
              </a:path>
              <a:path w="1745614" h="569594">
                <a:moveTo>
                  <a:pt x="1440060" y="228897"/>
                </a:moveTo>
                <a:lnTo>
                  <a:pt x="1260871" y="228897"/>
                </a:lnTo>
                <a:lnTo>
                  <a:pt x="1260871" y="18454"/>
                </a:lnTo>
                <a:lnTo>
                  <a:pt x="1686222" y="18454"/>
                </a:lnTo>
                <a:lnTo>
                  <a:pt x="1686222" y="83641"/>
                </a:lnTo>
                <a:lnTo>
                  <a:pt x="1328439" y="83641"/>
                </a:lnTo>
                <a:lnTo>
                  <a:pt x="1328439" y="163710"/>
                </a:lnTo>
                <a:lnTo>
                  <a:pt x="1686222" y="163710"/>
                </a:lnTo>
                <a:lnTo>
                  <a:pt x="1686222" y="190499"/>
                </a:lnTo>
                <a:lnTo>
                  <a:pt x="1440060" y="190499"/>
                </a:lnTo>
                <a:lnTo>
                  <a:pt x="1440060" y="228897"/>
                </a:lnTo>
                <a:close/>
              </a:path>
              <a:path w="1745614" h="569594">
                <a:moveTo>
                  <a:pt x="1507628" y="266699"/>
                </a:moveTo>
                <a:lnTo>
                  <a:pt x="1440060" y="266699"/>
                </a:lnTo>
                <a:lnTo>
                  <a:pt x="1440060" y="190499"/>
                </a:lnTo>
                <a:lnTo>
                  <a:pt x="1507628" y="190499"/>
                </a:lnTo>
                <a:lnTo>
                  <a:pt x="1507628" y="266699"/>
                </a:lnTo>
                <a:close/>
              </a:path>
              <a:path w="1745614" h="569594">
                <a:moveTo>
                  <a:pt x="1686222" y="228897"/>
                </a:moveTo>
                <a:lnTo>
                  <a:pt x="1507628" y="228897"/>
                </a:lnTo>
                <a:lnTo>
                  <a:pt x="1507628" y="190499"/>
                </a:lnTo>
                <a:lnTo>
                  <a:pt x="1686222" y="190499"/>
                </a:lnTo>
                <a:lnTo>
                  <a:pt x="1686222" y="228897"/>
                </a:lnTo>
                <a:close/>
              </a:path>
              <a:path w="1745614" h="569594">
                <a:moveTo>
                  <a:pt x="1745158" y="331291"/>
                </a:moveTo>
                <a:lnTo>
                  <a:pt x="1201340" y="331291"/>
                </a:lnTo>
                <a:lnTo>
                  <a:pt x="1201340" y="266699"/>
                </a:lnTo>
                <a:lnTo>
                  <a:pt x="1745158" y="266699"/>
                </a:lnTo>
                <a:lnTo>
                  <a:pt x="1745158" y="331291"/>
                </a:lnTo>
                <a:close/>
              </a:path>
              <a:path w="1745614" h="569594">
                <a:moveTo>
                  <a:pt x="1465808" y="569416"/>
                </a:moveTo>
                <a:lnTo>
                  <a:pt x="1400121" y="565999"/>
                </a:lnTo>
                <a:lnTo>
                  <a:pt x="1346769" y="555748"/>
                </a:lnTo>
                <a:lnTo>
                  <a:pt x="1305752" y="538662"/>
                </a:lnTo>
                <a:lnTo>
                  <a:pt x="1260722" y="483989"/>
                </a:lnTo>
                <a:lnTo>
                  <a:pt x="1257482" y="463698"/>
                </a:lnTo>
                <a:lnTo>
                  <a:pt x="1257356" y="459730"/>
                </a:lnTo>
                <a:lnTo>
                  <a:pt x="1284461" y="395473"/>
                </a:lnTo>
                <a:lnTo>
                  <a:pt x="1318412" y="373642"/>
                </a:lnTo>
                <a:lnTo>
                  <a:pt x="1365944" y="358080"/>
                </a:lnTo>
                <a:lnTo>
                  <a:pt x="1407355" y="351159"/>
                </a:lnTo>
                <a:lnTo>
                  <a:pt x="1451520" y="348853"/>
                </a:lnTo>
                <a:lnTo>
                  <a:pt x="1493787" y="348853"/>
                </a:lnTo>
                <a:lnTo>
                  <a:pt x="1545496" y="351373"/>
                </a:lnTo>
                <a:lnTo>
                  <a:pt x="1589744" y="358936"/>
                </a:lnTo>
                <a:lnTo>
                  <a:pt x="1626533" y="371540"/>
                </a:lnTo>
                <a:lnTo>
                  <a:pt x="1670186" y="403212"/>
                </a:lnTo>
                <a:lnTo>
                  <a:pt x="1677225" y="414039"/>
                </a:lnTo>
                <a:lnTo>
                  <a:pt x="1449139" y="414039"/>
                </a:lnTo>
                <a:lnTo>
                  <a:pt x="1409346" y="415704"/>
                </a:lnTo>
                <a:lnTo>
                  <a:pt x="1377814" y="420578"/>
                </a:lnTo>
                <a:lnTo>
                  <a:pt x="1377392" y="420578"/>
                </a:lnTo>
                <a:lnTo>
                  <a:pt x="1352196" y="429024"/>
                </a:lnTo>
                <a:lnTo>
                  <a:pt x="1334839" y="440680"/>
                </a:lnTo>
                <a:lnTo>
                  <a:pt x="1329779" y="445740"/>
                </a:lnTo>
                <a:lnTo>
                  <a:pt x="1327249" y="451891"/>
                </a:lnTo>
                <a:lnTo>
                  <a:pt x="1327249" y="459134"/>
                </a:lnTo>
                <a:lnTo>
                  <a:pt x="1378399" y="497504"/>
                </a:lnTo>
                <a:lnTo>
                  <a:pt x="1418183" y="503634"/>
                </a:lnTo>
                <a:lnTo>
                  <a:pt x="1447316" y="505308"/>
                </a:lnTo>
                <a:lnTo>
                  <a:pt x="1672658" y="505308"/>
                </a:lnTo>
                <a:lnTo>
                  <a:pt x="1663848" y="518814"/>
                </a:lnTo>
                <a:lnTo>
                  <a:pt x="1632904" y="540953"/>
                </a:lnTo>
                <a:lnTo>
                  <a:pt x="1589583" y="556765"/>
                </a:lnTo>
                <a:lnTo>
                  <a:pt x="1533884" y="566253"/>
                </a:lnTo>
                <a:lnTo>
                  <a:pt x="1465808" y="569416"/>
                </a:lnTo>
                <a:close/>
              </a:path>
              <a:path w="1745614" h="569594">
                <a:moveTo>
                  <a:pt x="1672658" y="505308"/>
                </a:moveTo>
                <a:lnTo>
                  <a:pt x="1460019" y="505308"/>
                </a:lnTo>
                <a:lnTo>
                  <a:pt x="1516828" y="503290"/>
                </a:lnTo>
                <a:lnTo>
                  <a:pt x="1563178" y="496899"/>
                </a:lnTo>
                <a:lnTo>
                  <a:pt x="1595930" y="486249"/>
                </a:lnTo>
                <a:lnTo>
                  <a:pt x="1615110" y="471301"/>
                </a:lnTo>
                <a:lnTo>
                  <a:pt x="1617860" y="467568"/>
                </a:lnTo>
                <a:lnTo>
                  <a:pt x="1619249" y="463698"/>
                </a:lnTo>
                <a:lnTo>
                  <a:pt x="1619249" y="459730"/>
                </a:lnTo>
                <a:lnTo>
                  <a:pt x="1567513" y="420578"/>
                </a:lnTo>
                <a:lnTo>
                  <a:pt x="1527274" y="415230"/>
                </a:lnTo>
                <a:lnTo>
                  <a:pt x="1503511" y="414039"/>
                </a:lnTo>
                <a:lnTo>
                  <a:pt x="1677225" y="414039"/>
                </a:lnTo>
                <a:lnTo>
                  <a:pt x="1680418" y="418951"/>
                </a:lnTo>
                <a:lnTo>
                  <a:pt x="1686557" y="436401"/>
                </a:lnTo>
                <a:lnTo>
                  <a:pt x="1688603" y="455562"/>
                </a:lnTo>
                <a:lnTo>
                  <a:pt x="1682415" y="490351"/>
                </a:lnTo>
                <a:lnTo>
                  <a:pt x="1672658" y="505308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7323" y="1728365"/>
            <a:ext cx="3545840" cy="575310"/>
          </a:xfrm>
          <a:custGeom>
            <a:avLst/>
            <a:gdLst/>
            <a:ahLst/>
            <a:cxnLst/>
            <a:rect l="l" t="t" r="r" b="b"/>
            <a:pathLst>
              <a:path w="3545840" h="575310">
                <a:moveTo>
                  <a:pt x="269825" y="242589"/>
                </a:moveTo>
                <a:lnTo>
                  <a:pt x="225251" y="240989"/>
                </a:lnTo>
                <a:lnTo>
                  <a:pt x="185290" y="236190"/>
                </a:lnTo>
                <a:lnTo>
                  <a:pt x="119211" y="216991"/>
                </a:lnTo>
                <a:lnTo>
                  <a:pt x="84980" y="193327"/>
                </a:lnTo>
                <a:lnTo>
                  <a:pt x="62238" y="144102"/>
                </a:lnTo>
                <a:lnTo>
                  <a:pt x="60801" y="124469"/>
                </a:lnTo>
                <a:lnTo>
                  <a:pt x="60721" y="123378"/>
                </a:lnTo>
                <a:lnTo>
                  <a:pt x="85510" y="60727"/>
                </a:lnTo>
                <a:lnTo>
                  <a:pt x="159877" y="23747"/>
                </a:lnTo>
                <a:lnTo>
                  <a:pt x="215651" y="14882"/>
                </a:lnTo>
                <a:lnTo>
                  <a:pt x="256393" y="12650"/>
                </a:lnTo>
                <a:lnTo>
                  <a:pt x="271015" y="12501"/>
                </a:lnTo>
                <a:lnTo>
                  <a:pt x="335495" y="15617"/>
                </a:lnTo>
                <a:lnTo>
                  <a:pt x="388292" y="24965"/>
                </a:lnTo>
                <a:lnTo>
                  <a:pt x="429406" y="40546"/>
                </a:lnTo>
                <a:lnTo>
                  <a:pt x="458837" y="62358"/>
                </a:lnTo>
                <a:lnTo>
                  <a:pt x="469701" y="77688"/>
                </a:lnTo>
                <a:lnTo>
                  <a:pt x="248394" y="77688"/>
                </a:lnTo>
                <a:lnTo>
                  <a:pt x="210535" y="79371"/>
                </a:lnTo>
                <a:lnTo>
                  <a:pt x="155915" y="92840"/>
                </a:lnTo>
                <a:lnTo>
                  <a:pt x="130373" y="123378"/>
                </a:lnTo>
                <a:lnTo>
                  <a:pt x="130075" y="128141"/>
                </a:lnTo>
                <a:lnTo>
                  <a:pt x="135498" y="145916"/>
                </a:lnTo>
                <a:lnTo>
                  <a:pt x="178882" y="170250"/>
                </a:lnTo>
                <a:lnTo>
                  <a:pt x="216842" y="176807"/>
                </a:lnTo>
                <a:lnTo>
                  <a:pt x="245752" y="178482"/>
                </a:lnTo>
                <a:lnTo>
                  <a:pt x="468457" y="178482"/>
                </a:lnTo>
                <a:lnTo>
                  <a:pt x="457188" y="194935"/>
                </a:lnTo>
                <a:lnTo>
                  <a:pt x="424058" y="216991"/>
                </a:lnTo>
                <a:lnTo>
                  <a:pt x="377678" y="232082"/>
                </a:lnTo>
                <a:lnTo>
                  <a:pt x="318045" y="240208"/>
                </a:lnTo>
                <a:lnTo>
                  <a:pt x="282494" y="242441"/>
                </a:lnTo>
                <a:lnTo>
                  <a:pt x="269825" y="242589"/>
                </a:lnTo>
                <a:close/>
              </a:path>
              <a:path w="3545840" h="575310">
                <a:moveTo>
                  <a:pt x="468457" y="178482"/>
                </a:moveTo>
                <a:lnTo>
                  <a:pt x="258339" y="178482"/>
                </a:lnTo>
                <a:lnTo>
                  <a:pt x="314603" y="176240"/>
                </a:lnTo>
                <a:lnTo>
                  <a:pt x="360089" y="169180"/>
                </a:lnTo>
                <a:lnTo>
                  <a:pt x="391994" y="157413"/>
                </a:lnTo>
                <a:lnTo>
                  <a:pt x="410319" y="140940"/>
                </a:lnTo>
                <a:lnTo>
                  <a:pt x="412997" y="136971"/>
                </a:lnTo>
                <a:lnTo>
                  <a:pt x="414337" y="132705"/>
                </a:lnTo>
                <a:lnTo>
                  <a:pt x="414337" y="128141"/>
                </a:lnTo>
                <a:lnTo>
                  <a:pt x="390227" y="93352"/>
                </a:lnTo>
                <a:lnTo>
                  <a:pt x="317896" y="78283"/>
                </a:lnTo>
                <a:lnTo>
                  <a:pt x="303361" y="77688"/>
                </a:lnTo>
                <a:lnTo>
                  <a:pt x="469701" y="77688"/>
                </a:lnTo>
                <a:lnTo>
                  <a:pt x="475822" y="89603"/>
                </a:lnTo>
                <a:lnTo>
                  <a:pt x="480193" y="102282"/>
                </a:lnTo>
                <a:lnTo>
                  <a:pt x="482816" y="115723"/>
                </a:lnTo>
                <a:lnTo>
                  <a:pt x="483581" y="128141"/>
                </a:lnTo>
                <a:lnTo>
                  <a:pt x="483691" y="129926"/>
                </a:lnTo>
                <a:lnTo>
                  <a:pt x="477065" y="165913"/>
                </a:lnTo>
                <a:lnTo>
                  <a:pt x="468457" y="178482"/>
                </a:lnTo>
                <a:close/>
              </a:path>
              <a:path w="3545840" h="575310">
                <a:moveTo>
                  <a:pt x="127099" y="574178"/>
                </a:moveTo>
                <a:lnTo>
                  <a:pt x="58935" y="574178"/>
                </a:lnTo>
                <a:lnTo>
                  <a:pt x="58935" y="358973"/>
                </a:lnTo>
                <a:lnTo>
                  <a:pt x="484882" y="358973"/>
                </a:lnTo>
                <a:lnTo>
                  <a:pt x="484882" y="424755"/>
                </a:lnTo>
                <a:lnTo>
                  <a:pt x="127099" y="424755"/>
                </a:lnTo>
                <a:lnTo>
                  <a:pt x="127099" y="490537"/>
                </a:lnTo>
                <a:lnTo>
                  <a:pt x="484882" y="490537"/>
                </a:lnTo>
                <a:lnTo>
                  <a:pt x="484882" y="555724"/>
                </a:lnTo>
                <a:lnTo>
                  <a:pt x="127099" y="555724"/>
                </a:lnTo>
                <a:lnTo>
                  <a:pt x="127099" y="574178"/>
                </a:lnTo>
                <a:close/>
              </a:path>
              <a:path w="3545840" h="575310">
                <a:moveTo>
                  <a:pt x="484882" y="490537"/>
                </a:moveTo>
                <a:lnTo>
                  <a:pt x="416718" y="490537"/>
                </a:lnTo>
                <a:lnTo>
                  <a:pt x="416718" y="424755"/>
                </a:lnTo>
                <a:lnTo>
                  <a:pt x="484882" y="424755"/>
                </a:lnTo>
                <a:lnTo>
                  <a:pt x="484882" y="490537"/>
                </a:lnTo>
                <a:close/>
              </a:path>
              <a:path w="3545840" h="575310">
                <a:moveTo>
                  <a:pt x="484882" y="574178"/>
                </a:moveTo>
                <a:lnTo>
                  <a:pt x="416718" y="574178"/>
                </a:lnTo>
                <a:lnTo>
                  <a:pt x="416718" y="555724"/>
                </a:lnTo>
                <a:lnTo>
                  <a:pt x="484882" y="555724"/>
                </a:lnTo>
                <a:lnTo>
                  <a:pt x="484882" y="574178"/>
                </a:lnTo>
                <a:close/>
              </a:path>
              <a:path w="3545840" h="575310">
                <a:moveTo>
                  <a:pt x="543817" y="330100"/>
                </a:moveTo>
                <a:lnTo>
                  <a:pt x="0" y="330100"/>
                </a:lnTo>
                <a:lnTo>
                  <a:pt x="0" y="264914"/>
                </a:lnTo>
                <a:lnTo>
                  <a:pt x="543817" y="264914"/>
                </a:lnTo>
                <a:lnTo>
                  <a:pt x="543817" y="330100"/>
                </a:lnTo>
                <a:close/>
              </a:path>
              <a:path w="3545840" h="575310">
                <a:moveTo>
                  <a:pt x="652313" y="323552"/>
                </a:moveTo>
                <a:lnTo>
                  <a:pt x="644407" y="321803"/>
                </a:lnTo>
                <a:lnTo>
                  <a:pt x="633635" y="316557"/>
                </a:lnTo>
                <a:lnTo>
                  <a:pt x="619999" y="307813"/>
                </a:lnTo>
                <a:lnTo>
                  <a:pt x="603497" y="295572"/>
                </a:lnTo>
                <a:lnTo>
                  <a:pt x="601910" y="294481"/>
                </a:lnTo>
                <a:lnTo>
                  <a:pt x="596999" y="289817"/>
                </a:lnTo>
                <a:lnTo>
                  <a:pt x="588764" y="281582"/>
                </a:lnTo>
                <a:lnTo>
                  <a:pt x="624547" y="257156"/>
                </a:lnTo>
                <a:lnTo>
                  <a:pt x="653467" y="236413"/>
                </a:lnTo>
                <a:lnTo>
                  <a:pt x="690711" y="205978"/>
                </a:lnTo>
                <a:lnTo>
                  <a:pt x="724718" y="160883"/>
                </a:lnTo>
                <a:lnTo>
                  <a:pt x="743098" y="108049"/>
                </a:lnTo>
                <a:lnTo>
                  <a:pt x="745735" y="60945"/>
                </a:lnTo>
                <a:lnTo>
                  <a:pt x="745777" y="21431"/>
                </a:lnTo>
                <a:lnTo>
                  <a:pt x="797867" y="21431"/>
                </a:lnTo>
                <a:lnTo>
                  <a:pt x="808611" y="22742"/>
                </a:lnTo>
                <a:lnTo>
                  <a:pt x="816285" y="26677"/>
                </a:lnTo>
                <a:lnTo>
                  <a:pt x="820889" y="33235"/>
                </a:lnTo>
                <a:lnTo>
                  <a:pt x="822424" y="42416"/>
                </a:lnTo>
                <a:lnTo>
                  <a:pt x="822033" y="46211"/>
                </a:lnTo>
                <a:lnTo>
                  <a:pt x="820985" y="51736"/>
                </a:lnTo>
                <a:lnTo>
                  <a:pt x="820861" y="52387"/>
                </a:lnTo>
                <a:lnTo>
                  <a:pt x="818908" y="60945"/>
                </a:lnTo>
                <a:lnTo>
                  <a:pt x="816173" y="71883"/>
                </a:lnTo>
                <a:lnTo>
                  <a:pt x="814089" y="84534"/>
                </a:lnTo>
                <a:lnTo>
                  <a:pt x="818349" y="121964"/>
                </a:lnTo>
                <a:lnTo>
                  <a:pt x="831130" y="157162"/>
                </a:lnTo>
                <a:lnTo>
                  <a:pt x="839881" y="170705"/>
                </a:lnTo>
                <a:lnTo>
                  <a:pt x="780603" y="170705"/>
                </a:lnTo>
                <a:lnTo>
                  <a:pt x="779412" y="171003"/>
                </a:lnTo>
                <a:lnTo>
                  <a:pt x="779665" y="178621"/>
                </a:lnTo>
                <a:lnTo>
                  <a:pt x="778398" y="189318"/>
                </a:lnTo>
                <a:lnTo>
                  <a:pt x="751393" y="236413"/>
                </a:lnTo>
                <a:lnTo>
                  <a:pt x="704747" y="285768"/>
                </a:lnTo>
                <a:lnTo>
                  <a:pt x="667615" y="315087"/>
                </a:lnTo>
                <a:lnTo>
                  <a:pt x="652313" y="323552"/>
                </a:lnTo>
                <a:close/>
              </a:path>
              <a:path w="3545840" h="575310">
                <a:moveTo>
                  <a:pt x="779665" y="178621"/>
                </a:moveTo>
                <a:lnTo>
                  <a:pt x="779412" y="171003"/>
                </a:lnTo>
                <a:lnTo>
                  <a:pt x="780603" y="170705"/>
                </a:lnTo>
                <a:lnTo>
                  <a:pt x="779665" y="178621"/>
                </a:lnTo>
                <a:close/>
              </a:path>
              <a:path w="3545840" h="575310">
                <a:moveTo>
                  <a:pt x="918715" y="325338"/>
                </a:moveTo>
                <a:lnTo>
                  <a:pt x="864328" y="292903"/>
                </a:lnTo>
                <a:lnTo>
                  <a:pt x="817075" y="247436"/>
                </a:lnTo>
                <a:lnTo>
                  <a:pt x="796050" y="220860"/>
                </a:lnTo>
                <a:lnTo>
                  <a:pt x="795932" y="220712"/>
                </a:lnTo>
                <a:lnTo>
                  <a:pt x="788091" y="208452"/>
                </a:lnTo>
                <a:lnTo>
                  <a:pt x="782724" y="196081"/>
                </a:lnTo>
                <a:lnTo>
                  <a:pt x="779831" y="183598"/>
                </a:lnTo>
                <a:lnTo>
                  <a:pt x="779665" y="178621"/>
                </a:lnTo>
                <a:lnTo>
                  <a:pt x="780568" y="171003"/>
                </a:lnTo>
                <a:lnTo>
                  <a:pt x="780603" y="170705"/>
                </a:lnTo>
                <a:lnTo>
                  <a:pt x="839881" y="170705"/>
                </a:lnTo>
                <a:lnTo>
                  <a:pt x="852431" y="190127"/>
                </a:lnTo>
                <a:lnTo>
                  <a:pt x="882253" y="220860"/>
                </a:lnTo>
                <a:lnTo>
                  <a:pt x="918120" y="246459"/>
                </a:lnTo>
                <a:lnTo>
                  <a:pt x="969466" y="276969"/>
                </a:lnTo>
                <a:lnTo>
                  <a:pt x="956341" y="291172"/>
                </a:lnTo>
                <a:lnTo>
                  <a:pt x="944649" y="303274"/>
                </a:lnTo>
                <a:lnTo>
                  <a:pt x="934389" y="313273"/>
                </a:lnTo>
                <a:lnTo>
                  <a:pt x="925562" y="321171"/>
                </a:lnTo>
                <a:lnTo>
                  <a:pt x="918715" y="325338"/>
                </a:lnTo>
                <a:close/>
              </a:path>
              <a:path w="3545840" h="575310">
                <a:moveTo>
                  <a:pt x="1102816" y="574774"/>
                </a:moveTo>
                <a:lnTo>
                  <a:pt x="1034653" y="574774"/>
                </a:lnTo>
                <a:lnTo>
                  <a:pt x="1034653" y="418802"/>
                </a:lnTo>
                <a:lnTo>
                  <a:pt x="676274" y="418802"/>
                </a:lnTo>
                <a:lnTo>
                  <a:pt x="676274" y="353020"/>
                </a:lnTo>
                <a:lnTo>
                  <a:pt x="1102816" y="353020"/>
                </a:lnTo>
                <a:lnTo>
                  <a:pt x="1102816" y="574774"/>
                </a:lnTo>
                <a:close/>
              </a:path>
              <a:path w="3545840" h="575310">
                <a:moveTo>
                  <a:pt x="1102816" y="342602"/>
                </a:moveTo>
                <a:lnTo>
                  <a:pt x="1034653" y="342602"/>
                </a:lnTo>
                <a:lnTo>
                  <a:pt x="1034653" y="0"/>
                </a:lnTo>
                <a:lnTo>
                  <a:pt x="1088379" y="0"/>
                </a:lnTo>
                <a:lnTo>
                  <a:pt x="1096779" y="1181"/>
                </a:lnTo>
                <a:lnTo>
                  <a:pt x="1102779" y="4725"/>
                </a:lnTo>
                <a:lnTo>
                  <a:pt x="1106378" y="10631"/>
                </a:lnTo>
                <a:lnTo>
                  <a:pt x="1107578" y="18901"/>
                </a:lnTo>
                <a:lnTo>
                  <a:pt x="1095077" y="37653"/>
                </a:lnTo>
                <a:lnTo>
                  <a:pt x="1102816" y="37653"/>
                </a:lnTo>
                <a:lnTo>
                  <a:pt x="1102816" y="342602"/>
                </a:lnTo>
                <a:close/>
              </a:path>
              <a:path w="3545840" h="575310">
                <a:moveTo>
                  <a:pt x="1704081" y="220563"/>
                </a:moveTo>
                <a:lnTo>
                  <a:pt x="1278731" y="220563"/>
                </a:lnTo>
                <a:lnTo>
                  <a:pt x="1278731" y="12501"/>
                </a:lnTo>
                <a:lnTo>
                  <a:pt x="1704081" y="12501"/>
                </a:lnTo>
                <a:lnTo>
                  <a:pt x="1704081" y="77092"/>
                </a:lnTo>
                <a:lnTo>
                  <a:pt x="1346299" y="77092"/>
                </a:lnTo>
                <a:lnTo>
                  <a:pt x="1346299" y="155376"/>
                </a:lnTo>
                <a:lnTo>
                  <a:pt x="1704081" y="155376"/>
                </a:lnTo>
                <a:lnTo>
                  <a:pt x="1704081" y="220563"/>
                </a:lnTo>
                <a:close/>
              </a:path>
              <a:path w="3545840" h="575310">
                <a:moveTo>
                  <a:pt x="1704081" y="155376"/>
                </a:moveTo>
                <a:lnTo>
                  <a:pt x="1636513" y="155376"/>
                </a:lnTo>
                <a:lnTo>
                  <a:pt x="1636513" y="77092"/>
                </a:lnTo>
                <a:lnTo>
                  <a:pt x="1704081" y="77092"/>
                </a:lnTo>
                <a:lnTo>
                  <a:pt x="1704081" y="155376"/>
                </a:lnTo>
                <a:close/>
              </a:path>
              <a:path w="3545840" h="575310">
                <a:moveTo>
                  <a:pt x="1763017" y="307478"/>
                </a:moveTo>
                <a:lnTo>
                  <a:pt x="1219199" y="307478"/>
                </a:lnTo>
                <a:lnTo>
                  <a:pt x="1219199" y="242887"/>
                </a:lnTo>
                <a:lnTo>
                  <a:pt x="1763017" y="242887"/>
                </a:lnTo>
                <a:lnTo>
                  <a:pt x="1763017" y="307478"/>
                </a:lnTo>
                <a:close/>
              </a:path>
              <a:path w="3545840" h="575310">
                <a:moveTo>
                  <a:pt x="1524892" y="376535"/>
                </a:moveTo>
                <a:lnTo>
                  <a:pt x="1457324" y="376535"/>
                </a:lnTo>
                <a:lnTo>
                  <a:pt x="1457324" y="307478"/>
                </a:lnTo>
                <a:lnTo>
                  <a:pt x="1524892" y="307478"/>
                </a:lnTo>
                <a:lnTo>
                  <a:pt x="1524892" y="376535"/>
                </a:lnTo>
                <a:close/>
              </a:path>
              <a:path w="3545840" h="575310">
                <a:moveTo>
                  <a:pt x="1716583" y="555724"/>
                </a:moveTo>
                <a:lnTo>
                  <a:pt x="1278731" y="555724"/>
                </a:lnTo>
                <a:lnTo>
                  <a:pt x="1278731" y="410170"/>
                </a:lnTo>
                <a:lnTo>
                  <a:pt x="1636513" y="410170"/>
                </a:lnTo>
                <a:lnTo>
                  <a:pt x="1636513" y="396775"/>
                </a:lnTo>
                <a:lnTo>
                  <a:pt x="1278731" y="396775"/>
                </a:lnTo>
                <a:lnTo>
                  <a:pt x="1278731" y="330993"/>
                </a:lnTo>
                <a:lnTo>
                  <a:pt x="1457324" y="330993"/>
                </a:lnTo>
                <a:lnTo>
                  <a:pt x="1457324" y="376535"/>
                </a:lnTo>
                <a:lnTo>
                  <a:pt x="1704081" y="376535"/>
                </a:lnTo>
                <a:lnTo>
                  <a:pt x="1704081" y="475357"/>
                </a:lnTo>
                <a:lnTo>
                  <a:pt x="1346299" y="475357"/>
                </a:lnTo>
                <a:lnTo>
                  <a:pt x="1346299" y="490537"/>
                </a:lnTo>
                <a:lnTo>
                  <a:pt x="1716583" y="490537"/>
                </a:lnTo>
                <a:lnTo>
                  <a:pt x="1716583" y="555724"/>
                </a:lnTo>
                <a:close/>
              </a:path>
              <a:path w="3545840" h="575310">
                <a:moveTo>
                  <a:pt x="1704081" y="376535"/>
                </a:moveTo>
                <a:lnTo>
                  <a:pt x="1524892" y="376535"/>
                </a:lnTo>
                <a:lnTo>
                  <a:pt x="1524892" y="330993"/>
                </a:lnTo>
                <a:lnTo>
                  <a:pt x="1704081" y="330993"/>
                </a:lnTo>
                <a:lnTo>
                  <a:pt x="1704081" y="376535"/>
                </a:lnTo>
                <a:close/>
              </a:path>
              <a:path w="3545840" h="575310">
                <a:moveTo>
                  <a:pt x="1885652" y="341114"/>
                </a:moveTo>
                <a:lnTo>
                  <a:pt x="1828204" y="310753"/>
                </a:lnTo>
                <a:lnTo>
                  <a:pt x="1828204" y="294977"/>
                </a:lnTo>
                <a:lnTo>
                  <a:pt x="1835841" y="289759"/>
                </a:lnTo>
                <a:lnTo>
                  <a:pt x="1844315" y="283182"/>
                </a:lnTo>
                <a:lnTo>
                  <a:pt x="1894777" y="233455"/>
                </a:lnTo>
                <a:lnTo>
                  <a:pt x="1919175" y="199950"/>
                </a:lnTo>
                <a:lnTo>
                  <a:pt x="1936970" y="165441"/>
                </a:lnTo>
                <a:lnTo>
                  <a:pt x="1950373" y="117174"/>
                </a:lnTo>
                <a:lnTo>
                  <a:pt x="1952903" y="73642"/>
                </a:lnTo>
                <a:lnTo>
                  <a:pt x="1953004" y="63847"/>
                </a:lnTo>
                <a:lnTo>
                  <a:pt x="1953093" y="55215"/>
                </a:lnTo>
                <a:lnTo>
                  <a:pt x="1953220" y="42862"/>
                </a:lnTo>
                <a:lnTo>
                  <a:pt x="2012602" y="42862"/>
                </a:lnTo>
                <a:lnTo>
                  <a:pt x="2019994" y="46980"/>
                </a:lnTo>
                <a:lnTo>
                  <a:pt x="2025550" y="55215"/>
                </a:lnTo>
                <a:lnTo>
                  <a:pt x="2025435" y="63847"/>
                </a:lnTo>
                <a:lnTo>
                  <a:pt x="2023727" y="79241"/>
                </a:lnTo>
                <a:lnTo>
                  <a:pt x="2022425" y="93426"/>
                </a:lnTo>
                <a:lnTo>
                  <a:pt x="2021643" y="105361"/>
                </a:lnTo>
                <a:lnTo>
                  <a:pt x="2021457" y="112290"/>
                </a:lnTo>
                <a:lnTo>
                  <a:pt x="2021383" y="115044"/>
                </a:lnTo>
                <a:lnTo>
                  <a:pt x="2023988" y="139758"/>
                </a:lnTo>
                <a:lnTo>
                  <a:pt x="2031801" y="164789"/>
                </a:lnTo>
                <a:lnTo>
                  <a:pt x="2044823" y="190137"/>
                </a:lnTo>
                <a:lnTo>
                  <a:pt x="2049733" y="197048"/>
                </a:lnTo>
                <a:lnTo>
                  <a:pt x="1987897" y="197048"/>
                </a:lnTo>
                <a:lnTo>
                  <a:pt x="1986111" y="197346"/>
                </a:lnTo>
                <a:lnTo>
                  <a:pt x="1981447" y="204787"/>
                </a:lnTo>
                <a:lnTo>
                  <a:pt x="1980852" y="212129"/>
                </a:lnTo>
                <a:lnTo>
                  <a:pt x="1984295" y="219309"/>
                </a:lnTo>
                <a:lnTo>
                  <a:pt x="1979302" y="232283"/>
                </a:lnTo>
                <a:lnTo>
                  <a:pt x="1944377" y="284589"/>
                </a:lnTo>
                <a:lnTo>
                  <a:pt x="1911697" y="321803"/>
                </a:lnTo>
                <a:lnTo>
                  <a:pt x="1897856" y="333681"/>
                </a:lnTo>
                <a:lnTo>
                  <a:pt x="1885652" y="341114"/>
                </a:lnTo>
                <a:close/>
              </a:path>
              <a:path w="3545840" h="575310">
                <a:moveTo>
                  <a:pt x="2143756" y="309562"/>
                </a:moveTo>
                <a:lnTo>
                  <a:pt x="2050702" y="309562"/>
                </a:lnTo>
                <a:lnTo>
                  <a:pt x="2103685" y="259407"/>
                </a:lnTo>
                <a:lnTo>
                  <a:pt x="2098808" y="254530"/>
                </a:lnTo>
                <a:lnTo>
                  <a:pt x="2130488" y="212517"/>
                </a:lnTo>
                <a:lnTo>
                  <a:pt x="2150244" y="174128"/>
                </a:lnTo>
                <a:lnTo>
                  <a:pt x="2163067" y="134094"/>
                </a:lnTo>
                <a:lnTo>
                  <a:pt x="2167904" y="94654"/>
                </a:lnTo>
                <a:lnTo>
                  <a:pt x="2168462" y="73642"/>
                </a:lnTo>
                <a:lnTo>
                  <a:pt x="2168518" y="71511"/>
                </a:lnTo>
                <a:lnTo>
                  <a:pt x="2168620" y="57199"/>
                </a:lnTo>
                <a:lnTo>
                  <a:pt x="2168723" y="42862"/>
                </a:lnTo>
                <a:lnTo>
                  <a:pt x="2201019" y="42862"/>
                </a:lnTo>
                <a:lnTo>
                  <a:pt x="2239267" y="52089"/>
                </a:lnTo>
                <a:lnTo>
                  <a:pt x="2241649" y="57199"/>
                </a:lnTo>
                <a:lnTo>
                  <a:pt x="2241649" y="63847"/>
                </a:lnTo>
                <a:lnTo>
                  <a:pt x="2229891" y="91231"/>
                </a:lnTo>
                <a:lnTo>
                  <a:pt x="2236291" y="91231"/>
                </a:lnTo>
                <a:lnTo>
                  <a:pt x="2241295" y="136317"/>
                </a:lnTo>
                <a:lnTo>
                  <a:pt x="2256308" y="178110"/>
                </a:lnTo>
                <a:lnTo>
                  <a:pt x="2269100" y="197792"/>
                </a:lnTo>
                <a:lnTo>
                  <a:pt x="2205632" y="197792"/>
                </a:lnTo>
                <a:lnTo>
                  <a:pt x="2209062" y="207483"/>
                </a:lnTo>
                <a:lnTo>
                  <a:pt x="2207279" y="213838"/>
                </a:lnTo>
                <a:lnTo>
                  <a:pt x="2202507" y="223539"/>
                </a:lnTo>
                <a:lnTo>
                  <a:pt x="2180480" y="260272"/>
                </a:lnTo>
                <a:lnTo>
                  <a:pt x="2156965" y="293675"/>
                </a:lnTo>
                <a:lnTo>
                  <a:pt x="2143756" y="309562"/>
                </a:lnTo>
                <a:close/>
              </a:path>
              <a:path w="3545840" h="575310">
                <a:moveTo>
                  <a:pt x="1984290" y="219309"/>
                </a:moveTo>
                <a:lnTo>
                  <a:pt x="1980852" y="212129"/>
                </a:lnTo>
                <a:lnTo>
                  <a:pt x="1981229" y="207483"/>
                </a:lnTo>
                <a:lnTo>
                  <a:pt x="1981324" y="206312"/>
                </a:lnTo>
                <a:lnTo>
                  <a:pt x="1981447" y="204787"/>
                </a:lnTo>
                <a:lnTo>
                  <a:pt x="1986111" y="197346"/>
                </a:lnTo>
                <a:lnTo>
                  <a:pt x="1987897" y="197048"/>
                </a:lnTo>
                <a:lnTo>
                  <a:pt x="1986926" y="212129"/>
                </a:lnTo>
                <a:lnTo>
                  <a:pt x="1986901" y="212517"/>
                </a:lnTo>
                <a:lnTo>
                  <a:pt x="1984290" y="219309"/>
                </a:lnTo>
                <a:close/>
              </a:path>
              <a:path w="3545840" h="575310">
                <a:moveTo>
                  <a:pt x="2045985" y="304494"/>
                </a:moveTo>
                <a:lnTo>
                  <a:pt x="2030703" y="288075"/>
                </a:lnTo>
                <a:lnTo>
                  <a:pt x="2012974" y="265881"/>
                </a:lnTo>
                <a:lnTo>
                  <a:pt x="1997515" y="242980"/>
                </a:lnTo>
                <a:lnTo>
                  <a:pt x="1984290" y="219309"/>
                </a:lnTo>
                <a:lnTo>
                  <a:pt x="1986901" y="212517"/>
                </a:lnTo>
                <a:lnTo>
                  <a:pt x="1987849" y="197792"/>
                </a:lnTo>
                <a:lnTo>
                  <a:pt x="1987897" y="197048"/>
                </a:lnTo>
                <a:lnTo>
                  <a:pt x="2049733" y="197048"/>
                </a:lnTo>
                <a:lnTo>
                  <a:pt x="2063055" y="215800"/>
                </a:lnTo>
                <a:lnTo>
                  <a:pt x="2093416" y="249138"/>
                </a:lnTo>
                <a:lnTo>
                  <a:pt x="2098808" y="254530"/>
                </a:lnTo>
                <a:lnTo>
                  <a:pt x="2070056" y="284589"/>
                </a:lnTo>
                <a:lnTo>
                  <a:pt x="2045985" y="304494"/>
                </a:lnTo>
                <a:close/>
              </a:path>
              <a:path w="3545840" h="575310">
                <a:moveTo>
                  <a:pt x="2209062" y="207483"/>
                </a:moveTo>
                <a:lnTo>
                  <a:pt x="2205632" y="197792"/>
                </a:lnTo>
                <a:lnTo>
                  <a:pt x="2208841" y="200964"/>
                </a:lnTo>
                <a:lnTo>
                  <a:pt x="2209390" y="206312"/>
                </a:lnTo>
                <a:lnTo>
                  <a:pt x="2209062" y="207483"/>
                </a:lnTo>
                <a:close/>
              </a:path>
              <a:path w="3545840" h="575310">
                <a:moveTo>
                  <a:pt x="2324844" y="353615"/>
                </a:moveTo>
                <a:lnTo>
                  <a:pt x="2295822" y="328352"/>
                </a:lnTo>
                <a:lnTo>
                  <a:pt x="2252067" y="285191"/>
                </a:lnTo>
                <a:lnTo>
                  <a:pt x="2221445" y="239129"/>
                </a:lnTo>
                <a:lnTo>
                  <a:pt x="2209062" y="207483"/>
                </a:lnTo>
                <a:lnTo>
                  <a:pt x="2209390" y="206312"/>
                </a:lnTo>
                <a:lnTo>
                  <a:pt x="2208841" y="200964"/>
                </a:lnTo>
                <a:lnTo>
                  <a:pt x="2205632" y="197792"/>
                </a:lnTo>
                <a:lnTo>
                  <a:pt x="2269100" y="197792"/>
                </a:lnTo>
                <a:lnTo>
                  <a:pt x="2281330" y="216610"/>
                </a:lnTo>
                <a:lnTo>
                  <a:pt x="2316360" y="251817"/>
                </a:lnTo>
                <a:lnTo>
                  <a:pt x="2348507" y="278755"/>
                </a:lnTo>
                <a:lnTo>
                  <a:pt x="2370980" y="294084"/>
                </a:lnTo>
                <a:lnTo>
                  <a:pt x="2379761" y="307330"/>
                </a:lnTo>
                <a:lnTo>
                  <a:pt x="2324844" y="353615"/>
                </a:lnTo>
                <a:close/>
              </a:path>
              <a:path w="3545840" h="575310">
                <a:moveTo>
                  <a:pt x="2050702" y="309562"/>
                </a:moveTo>
                <a:lnTo>
                  <a:pt x="2045985" y="304494"/>
                </a:lnTo>
                <a:lnTo>
                  <a:pt x="2070056" y="284589"/>
                </a:lnTo>
                <a:lnTo>
                  <a:pt x="2098808" y="254530"/>
                </a:lnTo>
                <a:lnTo>
                  <a:pt x="2103685" y="259407"/>
                </a:lnTo>
                <a:lnTo>
                  <a:pt x="2050702" y="309562"/>
                </a:lnTo>
                <a:close/>
              </a:path>
              <a:path w="3545840" h="575310">
                <a:moveTo>
                  <a:pt x="2082998" y="364331"/>
                </a:moveTo>
                <a:lnTo>
                  <a:pt x="2029420" y="333077"/>
                </a:lnTo>
                <a:lnTo>
                  <a:pt x="2029420" y="318194"/>
                </a:lnTo>
                <a:lnTo>
                  <a:pt x="2045985" y="304494"/>
                </a:lnTo>
                <a:lnTo>
                  <a:pt x="2050702" y="309562"/>
                </a:lnTo>
                <a:lnTo>
                  <a:pt x="2143756" y="309562"/>
                </a:lnTo>
                <a:lnTo>
                  <a:pt x="2105471" y="350490"/>
                </a:lnTo>
                <a:lnTo>
                  <a:pt x="2088365" y="362461"/>
                </a:lnTo>
                <a:lnTo>
                  <a:pt x="2082998" y="364331"/>
                </a:lnTo>
                <a:close/>
              </a:path>
              <a:path w="3545840" h="575310">
                <a:moveTo>
                  <a:pt x="2372617" y="491430"/>
                </a:moveTo>
                <a:lnTo>
                  <a:pt x="1828799" y="491430"/>
                </a:lnTo>
                <a:lnTo>
                  <a:pt x="1828799" y="426839"/>
                </a:lnTo>
                <a:lnTo>
                  <a:pt x="2372617" y="426839"/>
                </a:lnTo>
                <a:lnTo>
                  <a:pt x="2372617" y="491430"/>
                </a:lnTo>
                <a:close/>
              </a:path>
              <a:path w="3545840" h="575310">
                <a:moveTo>
                  <a:pt x="2821483" y="272355"/>
                </a:moveTo>
                <a:lnTo>
                  <a:pt x="2675631" y="272355"/>
                </a:lnTo>
                <a:lnTo>
                  <a:pt x="2675631" y="225028"/>
                </a:lnTo>
                <a:lnTo>
                  <a:pt x="2753915" y="225028"/>
                </a:lnTo>
                <a:lnTo>
                  <a:pt x="2753915" y="17264"/>
                </a:lnTo>
                <a:lnTo>
                  <a:pt x="2805261" y="17264"/>
                </a:lnTo>
                <a:lnTo>
                  <a:pt x="2814442" y="18482"/>
                </a:lnTo>
                <a:lnTo>
                  <a:pt x="2820999" y="22138"/>
                </a:lnTo>
                <a:lnTo>
                  <a:pt x="2824934" y="28230"/>
                </a:lnTo>
                <a:lnTo>
                  <a:pt x="2826245" y="36760"/>
                </a:lnTo>
                <a:lnTo>
                  <a:pt x="2813744" y="55512"/>
                </a:lnTo>
                <a:lnTo>
                  <a:pt x="2821483" y="55512"/>
                </a:lnTo>
                <a:lnTo>
                  <a:pt x="2821483" y="272355"/>
                </a:lnTo>
                <a:close/>
              </a:path>
              <a:path w="3545840" h="575310">
                <a:moveTo>
                  <a:pt x="2428279" y="448567"/>
                </a:moveTo>
                <a:lnTo>
                  <a:pt x="2428279" y="206573"/>
                </a:lnTo>
                <a:lnTo>
                  <a:pt x="2606873" y="206573"/>
                </a:lnTo>
                <a:lnTo>
                  <a:pt x="2606873" y="122932"/>
                </a:lnTo>
                <a:lnTo>
                  <a:pt x="2428279" y="122932"/>
                </a:lnTo>
                <a:lnTo>
                  <a:pt x="2428279" y="57745"/>
                </a:lnTo>
                <a:lnTo>
                  <a:pt x="2675631" y="57745"/>
                </a:lnTo>
                <a:lnTo>
                  <a:pt x="2675631" y="225028"/>
                </a:lnTo>
                <a:lnTo>
                  <a:pt x="2659260" y="225028"/>
                </a:lnTo>
                <a:lnTo>
                  <a:pt x="2659260" y="272355"/>
                </a:lnTo>
                <a:lnTo>
                  <a:pt x="2497038" y="272355"/>
                </a:lnTo>
                <a:lnTo>
                  <a:pt x="2497038" y="378023"/>
                </a:lnTo>
                <a:lnTo>
                  <a:pt x="2727543" y="378023"/>
                </a:lnTo>
                <a:lnTo>
                  <a:pt x="2732484" y="412998"/>
                </a:lnTo>
                <a:lnTo>
                  <a:pt x="2654795" y="429815"/>
                </a:lnTo>
                <a:lnTo>
                  <a:pt x="2606036" y="438019"/>
                </a:lnTo>
                <a:lnTo>
                  <a:pt x="2552030" y="443879"/>
                </a:lnTo>
                <a:lnTo>
                  <a:pt x="2492777" y="447395"/>
                </a:lnTo>
                <a:lnTo>
                  <a:pt x="2428279" y="448567"/>
                </a:lnTo>
                <a:close/>
              </a:path>
              <a:path w="3545840" h="575310">
                <a:moveTo>
                  <a:pt x="2821483" y="534292"/>
                </a:moveTo>
                <a:lnTo>
                  <a:pt x="2753915" y="534292"/>
                </a:lnTo>
                <a:lnTo>
                  <a:pt x="2753915" y="289619"/>
                </a:lnTo>
                <a:lnTo>
                  <a:pt x="2659260" y="289619"/>
                </a:lnTo>
                <a:lnTo>
                  <a:pt x="2659260" y="225028"/>
                </a:lnTo>
                <a:lnTo>
                  <a:pt x="2675631" y="225028"/>
                </a:lnTo>
                <a:lnTo>
                  <a:pt x="2675631" y="272355"/>
                </a:lnTo>
                <a:lnTo>
                  <a:pt x="2821483" y="272355"/>
                </a:lnTo>
                <a:lnTo>
                  <a:pt x="2821483" y="534292"/>
                </a:lnTo>
                <a:close/>
              </a:path>
              <a:path w="3545840" h="575310">
                <a:moveTo>
                  <a:pt x="2727543" y="378023"/>
                </a:moveTo>
                <a:lnTo>
                  <a:pt x="2497038" y="378023"/>
                </a:lnTo>
                <a:lnTo>
                  <a:pt x="2540174" y="376725"/>
                </a:lnTo>
                <a:lnTo>
                  <a:pt x="2584334" y="372832"/>
                </a:lnTo>
                <a:lnTo>
                  <a:pt x="2629518" y="366343"/>
                </a:lnTo>
                <a:lnTo>
                  <a:pt x="2675727" y="357258"/>
                </a:lnTo>
                <a:lnTo>
                  <a:pt x="2722959" y="345578"/>
                </a:lnTo>
                <a:lnTo>
                  <a:pt x="2727543" y="378023"/>
                </a:lnTo>
                <a:close/>
              </a:path>
              <a:path w="3545840" h="575310">
                <a:moveTo>
                  <a:pt x="2936974" y="568821"/>
                </a:moveTo>
                <a:lnTo>
                  <a:pt x="2869406" y="568821"/>
                </a:lnTo>
                <a:lnTo>
                  <a:pt x="2869406" y="0"/>
                </a:lnTo>
                <a:lnTo>
                  <a:pt x="2921347" y="0"/>
                </a:lnTo>
                <a:lnTo>
                  <a:pt x="2930267" y="1227"/>
                </a:lnTo>
                <a:lnTo>
                  <a:pt x="2936639" y="4911"/>
                </a:lnTo>
                <a:lnTo>
                  <a:pt x="2940462" y="11050"/>
                </a:lnTo>
                <a:lnTo>
                  <a:pt x="2941736" y="19645"/>
                </a:lnTo>
                <a:lnTo>
                  <a:pt x="2928937" y="36462"/>
                </a:lnTo>
                <a:lnTo>
                  <a:pt x="2936974" y="36462"/>
                </a:lnTo>
                <a:lnTo>
                  <a:pt x="2936974" y="568821"/>
                </a:lnTo>
                <a:close/>
              </a:path>
              <a:path w="3545840" h="575310">
                <a:moveTo>
                  <a:pt x="3068240" y="128885"/>
                </a:moveTo>
                <a:lnTo>
                  <a:pt x="3068240" y="64293"/>
                </a:lnTo>
                <a:lnTo>
                  <a:pt x="3356520" y="64293"/>
                </a:lnTo>
                <a:lnTo>
                  <a:pt x="3351441" y="119657"/>
                </a:lnTo>
                <a:lnTo>
                  <a:pt x="3284487" y="127545"/>
                </a:lnTo>
                <a:lnTo>
                  <a:pt x="3068240" y="128885"/>
                </a:lnTo>
                <a:close/>
              </a:path>
              <a:path w="3545840" h="575310">
                <a:moveTo>
                  <a:pt x="3096468" y="467617"/>
                </a:moveTo>
                <a:lnTo>
                  <a:pt x="3092201" y="467617"/>
                </a:lnTo>
                <a:lnTo>
                  <a:pt x="3086527" y="465525"/>
                </a:lnTo>
                <a:lnTo>
                  <a:pt x="3077690" y="459246"/>
                </a:lnTo>
                <a:lnTo>
                  <a:pt x="3065691" y="448781"/>
                </a:lnTo>
                <a:lnTo>
                  <a:pt x="3050529" y="434131"/>
                </a:lnTo>
                <a:lnTo>
                  <a:pt x="3035647" y="419248"/>
                </a:lnTo>
                <a:lnTo>
                  <a:pt x="3093057" y="385762"/>
                </a:lnTo>
                <a:lnTo>
                  <a:pt x="3141315" y="353020"/>
                </a:lnTo>
                <a:lnTo>
                  <a:pt x="3180419" y="321022"/>
                </a:lnTo>
                <a:lnTo>
                  <a:pt x="3210371" y="289768"/>
                </a:lnTo>
                <a:lnTo>
                  <a:pt x="3249215" y="229306"/>
                </a:lnTo>
                <a:lnTo>
                  <a:pt x="3275260" y="158948"/>
                </a:lnTo>
                <a:lnTo>
                  <a:pt x="3278850" y="144763"/>
                </a:lnTo>
                <a:lnTo>
                  <a:pt x="3281585" y="134801"/>
                </a:lnTo>
                <a:lnTo>
                  <a:pt x="3283464" y="129061"/>
                </a:lnTo>
                <a:lnTo>
                  <a:pt x="3284487" y="127545"/>
                </a:lnTo>
                <a:lnTo>
                  <a:pt x="3350173" y="127545"/>
                </a:lnTo>
                <a:lnTo>
                  <a:pt x="3335470" y="194012"/>
                </a:lnTo>
                <a:lnTo>
                  <a:pt x="3317444" y="244078"/>
                </a:lnTo>
                <a:lnTo>
                  <a:pt x="3294107" y="290095"/>
                </a:lnTo>
                <a:lnTo>
                  <a:pt x="3265461" y="332065"/>
                </a:lnTo>
                <a:lnTo>
                  <a:pt x="3231504" y="369986"/>
                </a:lnTo>
                <a:lnTo>
                  <a:pt x="3177108" y="416011"/>
                </a:lnTo>
                <a:lnTo>
                  <a:pt x="3144831" y="438382"/>
                </a:lnTo>
                <a:lnTo>
                  <a:pt x="3109168" y="460325"/>
                </a:lnTo>
                <a:lnTo>
                  <a:pt x="3102123" y="465187"/>
                </a:lnTo>
                <a:lnTo>
                  <a:pt x="3096468" y="467617"/>
                </a:lnTo>
                <a:close/>
              </a:path>
              <a:path w="3545840" h="575310">
                <a:moveTo>
                  <a:pt x="3541216" y="568821"/>
                </a:moveTo>
                <a:lnTo>
                  <a:pt x="3473052" y="568821"/>
                </a:lnTo>
                <a:lnTo>
                  <a:pt x="3473052" y="0"/>
                </a:lnTo>
                <a:lnTo>
                  <a:pt x="3524398" y="0"/>
                </a:lnTo>
                <a:lnTo>
                  <a:pt x="3533579" y="1255"/>
                </a:lnTo>
                <a:lnTo>
                  <a:pt x="3540137" y="5022"/>
                </a:lnTo>
                <a:lnTo>
                  <a:pt x="3544071" y="11301"/>
                </a:lnTo>
                <a:lnTo>
                  <a:pt x="3545383" y="20091"/>
                </a:lnTo>
                <a:lnTo>
                  <a:pt x="3533774" y="37058"/>
                </a:lnTo>
                <a:lnTo>
                  <a:pt x="3541216" y="37058"/>
                </a:lnTo>
                <a:lnTo>
                  <a:pt x="3541216" y="568821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19981" y="1728365"/>
            <a:ext cx="1800225" cy="574675"/>
          </a:xfrm>
          <a:custGeom>
            <a:avLst/>
            <a:gdLst/>
            <a:ahLst/>
            <a:cxnLst/>
            <a:rect l="l" t="t" r="r" b="b"/>
            <a:pathLst>
              <a:path w="1800225" h="574675">
                <a:moveTo>
                  <a:pt x="63898" y="243780"/>
                </a:moveTo>
                <a:lnTo>
                  <a:pt x="20142" y="213270"/>
                </a:lnTo>
                <a:lnTo>
                  <a:pt x="0" y="186556"/>
                </a:lnTo>
                <a:lnTo>
                  <a:pt x="331" y="186556"/>
                </a:lnTo>
                <a:lnTo>
                  <a:pt x="68656" y="168440"/>
                </a:lnTo>
                <a:lnTo>
                  <a:pt x="125645" y="147902"/>
                </a:lnTo>
                <a:lnTo>
                  <a:pt x="171017" y="125015"/>
                </a:lnTo>
                <a:lnTo>
                  <a:pt x="204772" y="99780"/>
                </a:lnTo>
                <a:lnTo>
                  <a:pt x="237431" y="42267"/>
                </a:lnTo>
                <a:lnTo>
                  <a:pt x="238473" y="16073"/>
                </a:lnTo>
                <a:lnTo>
                  <a:pt x="299344" y="16073"/>
                </a:lnTo>
                <a:lnTo>
                  <a:pt x="308525" y="17319"/>
                </a:lnTo>
                <a:lnTo>
                  <a:pt x="315082" y="21059"/>
                </a:lnTo>
                <a:lnTo>
                  <a:pt x="319017" y="27291"/>
                </a:lnTo>
                <a:lnTo>
                  <a:pt x="320329" y="36016"/>
                </a:lnTo>
                <a:lnTo>
                  <a:pt x="305594" y="53726"/>
                </a:lnTo>
                <a:lnTo>
                  <a:pt x="314375" y="53726"/>
                </a:lnTo>
                <a:lnTo>
                  <a:pt x="335807" y="85427"/>
                </a:lnTo>
                <a:lnTo>
                  <a:pt x="364624" y="108225"/>
                </a:lnTo>
                <a:lnTo>
                  <a:pt x="278415" y="108225"/>
                </a:lnTo>
                <a:lnTo>
                  <a:pt x="278346" y="108691"/>
                </a:lnTo>
                <a:lnTo>
                  <a:pt x="277466" y="108691"/>
                </a:lnTo>
                <a:lnTo>
                  <a:pt x="276127" y="109872"/>
                </a:lnTo>
                <a:lnTo>
                  <a:pt x="273894" y="115165"/>
                </a:lnTo>
                <a:lnTo>
                  <a:pt x="270868" y="124271"/>
                </a:lnTo>
                <a:lnTo>
                  <a:pt x="270769" y="124569"/>
                </a:lnTo>
                <a:lnTo>
                  <a:pt x="237450" y="156511"/>
                </a:lnTo>
                <a:lnTo>
                  <a:pt x="196280" y="185514"/>
                </a:lnTo>
                <a:lnTo>
                  <a:pt x="147260" y="211577"/>
                </a:lnTo>
                <a:lnTo>
                  <a:pt x="90389" y="234701"/>
                </a:lnTo>
                <a:lnTo>
                  <a:pt x="63898" y="243780"/>
                </a:lnTo>
                <a:close/>
              </a:path>
              <a:path w="1800225" h="574675">
                <a:moveTo>
                  <a:pt x="498873" y="244375"/>
                </a:moveTo>
                <a:lnTo>
                  <a:pt x="495202" y="244375"/>
                </a:lnTo>
                <a:lnTo>
                  <a:pt x="489143" y="243780"/>
                </a:lnTo>
                <a:lnTo>
                  <a:pt x="489890" y="243780"/>
                </a:lnTo>
                <a:lnTo>
                  <a:pt x="484672" y="242478"/>
                </a:lnTo>
                <a:lnTo>
                  <a:pt x="478096" y="240106"/>
                </a:lnTo>
                <a:lnTo>
                  <a:pt x="470645" y="236785"/>
                </a:lnTo>
                <a:lnTo>
                  <a:pt x="432378" y="221530"/>
                </a:lnTo>
                <a:lnTo>
                  <a:pt x="397347" y="204787"/>
                </a:lnTo>
                <a:lnTo>
                  <a:pt x="336997" y="166836"/>
                </a:lnTo>
                <a:lnTo>
                  <a:pt x="300079" y="136754"/>
                </a:lnTo>
                <a:lnTo>
                  <a:pt x="282433" y="114551"/>
                </a:lnTo>
                <a:lnTo>
                  <a:pt x="279922" y="109202"/>
                </a:lnTo>
                <a:lnTo>
                  <a:pt x="278415" y="108225"/>
                </a:lnTo>
                <a:lnTo>
                  <a:pt x="364624" y="108225"/>
                </a:lnTo>
                <a:lnTo>
                  <a:pt x="383097" y="120941"/>
                </a:lnTo>
                <a:lnTo>
                  <a:pt x="419746" y="140568"/>
                </a:lnTo>
                <a:lnTo>
                  <a:pt x="462422" y="158743"/>
                </a:lnTo>
                <a:lnTo>
                  <a:pt x="511126" y="175468"/>
                </a:lnTo>
                <a:lnTo>
                  <a:pt x="517926" y="177319"/>
                </a:lnTo>
                <a:lnTo>
                  <a:pt x="552054" y="187225"/>
                </a:lnTo>
                <a:lnTo>
                  <a:pt x="546166" y="198443"/>
                </a:lnTo>
                <a:lnTo>
                  <a:pt x="537283" y="210219"/>
                </a:lnTo>
                <a:lnTo>
                  <a:pt x="525404" y="222553"/>
                </a:lnTo>
                <a:lnTo>
                  <a:pt x="510531" y="235446"/>
                </a:lnTo>
                <a:lnTo>
                  <a:pt x="503982" y="241399"/>
                </a:lnTo>
                <a:lnTo>
                  <a:pt x="498873" y="244375"/>
                </a:lnTo>
                <a:close/>
              </a:path>
              <a:path w="1800225" h="574675">
                <a:moveTo>
                  <a:pt x="277912" y="111621"/>
                </a:moveTo>
                <a:lnTo>
                  <a:pt x="277646" y="109872"/>
                </a:lnTo>
                <a:lnTo>
                  <a:pt x="277544" y="109202"/>
                </a:lnTo>
                <a:lnTo>
                  <a:pt x="277466" y="108691"/>
                </a:lnTo>
                <a:lnTo>
                  <a:pt x="278346" y="108691"/>
                </a:lnTo>
                <a:lnTo>
                  <a:pt x="277912" y="111621"/>
                </a:lnTo>
                <a:close/>
              </a:path>
              <a:path w="1800225" h="574675">
                <a:moveTo>
                  <a:pt x="550119" y="356294"/>
                </a:moveTo>
                <a:lnTo>
                  <a:pt x="6301" y="356294"/>
                </a:lnTo>
                <a:lnTo>
                  <a:pt x="6301" y="291107"/>
                </a:lnTo>
                <a:lnTo>
                  <a:pt x="550119" y="291107"/>
                </a:lnTo>
                <a:lnTo>
                  <a:pt x="550119" y="356294"/>
                </a:lnTo>
                <a:close/>
              </a:path>
              <a:path w="1800225" h="574675">
                <a:moveTo>
                  <a:pt x="311994" y="568821"/>
                </a:moveTo>
                <a:lnTo>
                  <a:pt x="244426" y="568821"/>
                </a:lnTo>
                <a:lnTo>
                  <a:pt x="244426" y="356294"/>
                </a:lnTo>
                <a:lnTo>
                  <a:pt x="311994" y="356294"/>
                </a:lnTo>
                <a:lnTo>
                  <a:pt x="311994" y="568821"/>
                </a:lnTo>
                <a:close/>
              </a:path>
              <a:path w="1800225" h="574675">
                <a:moveTo>
                  <a:pt x="1109118" y="568821"/>
                </a:moveTo>
                <a:lnTo>
                  <a:pt x="1040954" y="568821"/>
                </a:lnTo>
                <a:lnTo>
                  <a:pt x="1040954" y="293675"/>
                </a:lnTo>
                <a:lnTo>
                  <a:pt x="899865" y="293675"/>
                </a:lnTo>
                <a:lnTo>
                  <a:pt x="899865" y="228599"/>
                </a:lnTo>
                <a:lnTo>
                  <a:pt x="1040954" y="228599"/>
                </a:lnTo>
                <a:lnTo>
                  <a:pt x="1040954" y="0"/>
                </a:lnTo>
                <a:lnTo>
                  <a:pt x="1093491" y="0"/>
                </a:lnTo>
                <a:lnTo>
                  <a:pt x="1102151" y="1218"/>
                </a:lnTo>
                <a:lnTo>
                  <a:pt x="1108336" y="4874"/>
                </a:lnTo>
                <a:lnTo>
                  <a:pt x="1112048" y="10966"/>
                </a:lnTo>
                <a:lnTo>
                  <a:pt x="1113285" y="19496"/>
                </a:lnTo>
                <a:lnTo>
                  <a:pt x="1101676" y="36462"/>
                </a:lnTo>
                <a:lnTo>
                  <a:pt x="1109118" y="36462"/>
                </a:lnTo>
                <a:lnTo>
                  <a:pt x="1109118" y="568821"/>
                </a:lnTo>
                <a:close/>
              </a:path>
              <a:path w="1800225" h="574675">
                <a:moveTo>
                  <a:pt x="663675" y="465832"/>
                </a:moveTo>
                <a:lnTo>
                  <a:pt x="657843" y="463860"/>
                </a:lnTo>
                <a:lnTo>
                  <a:pt x="648978" y="457944"/>
                </a:lnTo>
                <a:lnTo>
                  <a:pt x="637081" y="448084"/>
                </a:lnTo>
                <a:lnTo>
                  <a:pt x="622152" y="434280"/>
                </a:lnTo>
                <a:lnTo>
                  <a:pt x="619374" y="432196"/>
                </a:lnTo>
                <a:lnTo>
                  <a:pt x="615455" y="426144"/>
                </a:lnTo>
                <a:lnTo>
                  <a:pt x="610394" y="416123"/>
                </a:lnTo>
                <a:lnTo>
                  <a:pt x="660529" y="388027"/>
                </a:lnTo>
                <a:lnTo>
                  <a:pt x="704470" y="358609"/>
                </a:lnTo>
                <a:lnTo>
                  <a:pt x="742219" y="327868"/>
                </a:lnTo>
                <a:lnTo>
                  <a:pt x="773775" y="295804"/>
                </a:lnTo>
                <a:lnTo>
                  <a:pt x="799138" y="262417"/>
                </a:lnTo>
                <a:lnTo>
                  <a:pt x="818307" y="227707"/>
                </a:lnTo>
                <a:lnTo>
                  <a:pt x="836390" y="177551"/>
                </a:lnTo>
                <a:lnTo>
                  <a:pt x="843906" y="128885"/>
                </a:lnTo>
                <a:lnTo>
                  <a:pt x="640904" y="128885"/>
                </a:lnTo>
                <a:lnTo>
                  <a:pt x="640904" y="64293"/>
                </a:lnTo>
                <a:lnTo>
                  <a:pt x="918618" y="64293"/>
                </a:lnTo>
                <a:lnTo>
                  <a:pt x="915018" y="102719"/>
                </a:lnTo>
                <a:lnTo>
                  <a:pt x="909883" y="152948"/>
                </a:lnTo>
                <a:lnTo>
                  <a:pt x="897546" y="210397"/>
                </a:lnTo>
                <a:lnTo>
                  <a:pt x="882006" y="253371"/>
                </a:lnTo>
                <a:lnTo>
                  <a:pt x="861728" y="293675"/>
                </a:lnTo>
                <a:lnTo>
                  <a:pt x="836712" y="331307"/>
                </a:lnTo>
                <a:lnTo>
                  <a:pt x="806959" y="366270"/>
                </a:lnTo>
                <a:lnTo>
                  <a:pt x="772468" y="398561"/>
                </a:lnTo>
                <a:lnTo>
                  <a:pt x="741177" y="422485"/>
                </a:lnTo>
                <a:lnTo>
                  <a:pt x="698798" y="450205"/>
                </a:lnTo>
                <a:lnTo>
                  <a:pt x="669442" y="464855"/>
                </a:lnTo>
                <a:lnTo>
                  <a:pt x="663675" y="465832"/>
                </a:lnTo>
                <a:close/>
              </a:path>
              <a:path w="1800225" h="574675">
                <a:moveTo>
                  <a:pt x="1523455" y="75902"/>
                </a:moveTo>
                <a:lnTo>
                  <a:pt x="1313012" y="75902"/>
                </a:lnTo>
                <a:lnTo>
                  <a:pt x="1313012" y="10715"/>
                </a:lnTo>
                <a:lnTo>
                  <a:pt x="1523455" y="10715"/>
                </a:lnTo>
                <a:lnTo>
                  <a:pt x="1523455" y="75902"/>
                </a:lnTo>
                <a:close/>
              </a:path>
              <a:path w="1800225" h="574675">
                <a:moveTo>
                  <a:pt x="1610371" y="149721"/>
                </a:moveTo>
                <a:lnTo>
                  <a:pt x="1226096" y="149721"/>
                </a:lnTo>
                <a:lnTo>
                  <a:pt x="1226096" y="84534"/>
                </a:lnTo>
                <a:lnTo>
                  <a:pt x="1610371" y="84534"/>
                </a:lnTo>
                <a:lnTo>
                  <a:pt x="1610371" y="149721"/>
                </a:lnTo>
                <a:close/>
              </a:path>
              <a:path w="1800225" h="574675">
                <a:moveTo>
                  <a:pt x="1430437" y="355699"/>
                </a:moveTo>
                <a:lnTo>
                  <a:pt x="1391891" y="354443"/>
                </a:lnTo>
                <a:lnTo>
                  <a:pt x="1333104" y="344397"/>
                </a:lnTo>
                <a:lnTo>
                  <a:pt x="1293134" y="320612"/>
                </a:lnTo>
                <a:lnTo>
                  <a:pt x="1270587" y="277899"/>
                </a:lnTo>
                <a:lnTo>
                  <a:pt x="1267768" y="250180"/>
                </a:lnTo>
                <a:lnTo>
                  <a:pt x="1276698" y="208591"/>
                </a:lnTo>
                <a:lnTo>
                  <a:pt x="1303487" y="178333"/>
                </a:lnTo>
                <a:lnTo>
                  <a:pt x="1348136" y="159404"/>
                </a:lnTo>
                <a:lnTo>
                  <a:pt x="1410643" y="151804"/>
                </a:lnTo>
                <a:lnTo>
                  <a:pt x="1426866" y="151804"/>
                </a:lnTo>
                <a:lnTo>
                  <a:pt x="1471365" y="155209"/>
                </a:lnTo>
                <a:lnTo>
                  <a:pt x="1536254" y="182444"/>
                </a:lnTo>
                <a:lnTo>
                  <a:pt x="1561211" y="216991"/>
                </a:lnTo>
                <a:lnTo>
                  <a:pt x="1399481" y="216991"/>
                </a:lnTo>
                <a:lnTo>
                  <a:pt x="1380059" y="218275"/>
                </a:lnTo>
                <a:lnTo>
                  <a:pt x="1342331" y="237529"/>
                </a:lnTo>
                <a:lnTo>
                  <a:pt x="1337122" y="247898"/>
                </a:lnTo>
                <a:lnTo>
                  <a:pt x="1337122" y="254942"/>
                </a:lnTo>
                <a:lnTo>
                  <a:pt x="1340378" y="268234"/>
                </a:lnTo>
                <a:lnTo>
                  <a:pt x="1350145" y="278494"/>
                </a:lnTo>
                <a:lnTo>
                  <a:pt x="1366423" y="285722"/>
                </a:lnTo>
                <a:lnTo>
                  <a:pt x="1388959" y="289870"/>
                </a:lnTo>
                <a:lnTo>
                  <a:pt x="1388607" y="289870"/>
                </a:lnTo>
                <a:lnTo>
                  <a:pt x="1394372" y="290314"/>
                </a:lnTo>
                <a:lnTo>
                  <a:pt x="1399779" y="290512"/>
                </a:lnTo>
                <a:lnTo>
                  <a:pt x="1562278" y="290512"/>
                </a:lnTo>
                <a:lnTo>
                  <a:pt x="1548347" y="314622"/>
                </a:lnTo>
                <a:lnTo>
                  <a:pt x="1487290" y="348704"/>
                </a:lnTo>
                <a:lnTo>
                  <a:pt x="1445767" y="355262"/>
                </a:lnTo>
                <a:lnTo>
                  <a:pt x="1430437" y="355699"/>
                </a:lnTo>
                <a:close/>
              </a:path>
              <a:path w="1800225" h="574675">
                <a:moveTo>
                  <a:pt x="1562278" y="290512"/>
                </a:moveTo>
                <a:lnTo>
                  <a:pt x="1405434" y="290512"/>
                </a:lnTo>
                <a:lnTo>
                  <a:pt x="1431768" y="289870"/>
                </a:lnTo>
                <a:lnTo>
                  <a:pt x="1453320" y="287945"/>
                </a:lnTo>
                <a:lnTo>
                  <a:pt x="1489634" y="274587"/>
                </a:lnTo>
                <a:lnTo>
                  <a:pt x="1499345" y="249584"/>
                </a:lnTo>
                <a:lnTo>
                  <a:pt x="1496015" y="237036"/>
                </a:lnTo>
                <a:lnTo>
                  <a:pt x="1446064" y="217586"/>
                </a:lnTo>
                <a:lnTo>
                  <a:pt x="1436986" y="216991"/>
                </a:lnTo>
                <a:lnTo>
                  <a:pt x="1561211" y="216991"/>
                </a:lnTo>
                <a:lnTo>
                  <a:pt x="1568679" y="254942"/>
                </a:lnTo>
                <a:lnTo>
                  <a:pt x="1568699" y="255537"/>
                </a:lnTo>
                <a:lnTo>
                  <a:pt x="1563651" y="287945"/>
                </a:lnTo>
                <a:lnTo>
                  <a:pt x="1563611" y="288205"/>
                </a:lnTo>
                <a:lnTo>
                  <a:pt x="1562392" y="290314"/>
                </a:lnTo>
                <a:lnTo>
                  <a:pt x="1562278" y="290512"/>
                </a:lnTo>
                <a:close/>
              </a:path>
              <a:path w="1800225" h="574675">
                <a:moveTo>
                  <a:pt x="1364507" y="574178"/>
                </a:moveTo>
                <a:lnTo>
                  <a:pt x="1296939" y="574178"/>
                </a:lnTo>
                <a:lnTo>
                  <a:pt x="1296939" y="370284"/>
                </a:lnTo>
                <a:lnTo>
                  <a:pt x="1710383" y="370284"/>
                </a:lnTo>
                <a:lnTo>
                  <a:pt x="1710383" y="434875"/>
                </a:lnTo>
                <a:lnTo>
                  <a:pt x="1364507" y="434875"/>
                </a:lnTo>
                <a:lnTo>
                  <a:pt x="1364507" y="490537"/>
                </a:lnTo>
                <a:lnTo>
                  <a:pt x="1710383" y="490537"/>
                </a:lnTo>
                <a:lnTo>
                  <a:pt x="1710383" y="555724"/>
                </a:lnTo>
                <a:lnTo>
                  <a:pt x="1364507" y="555724"/>
                </a:lnTo>
                <a:lnTo>
                  <a:pt x="1364507" y="574178"/>
                </a:lnTo>
                <a:close/>
              </a:path>
              <a:path w="1800225" h="574675">
                <a:moveTo>
                  <a:pt x="1710383" y="490537"/>
                </a:moveTo>
                <a:lnTo>
                  <a:pt x="1642220" y="490537"/>
                </a:lnTo>
                <a:lnTo>
                  <a:pt x="1642220" y="434875"/>
                </a:lnTo>
                <a:lnTo>
                  <a:pt x="1710383" y="434875"/>
                </a:lnTo>
                <a:lnTo>
                  <a:pt x="1710383" y="490537"/>
                </a:lnTo>
                <a:close/>
              </a:path>
              <a:path w="1800225" h="574675">
                <a:moveTo>
                  <a:pt x="1710383" y="574178"/>
                </a:moveTo>
                <a:lnTo>
                  <a:pt x="1642220" y="574178"/>
                </a:lnTo>
                <a:lnTo>
                  <a:pt x="1642220" y="555724"/>
                </a:lnTo>
                <a:lnTo>
                  <a:pt x="1710383" y="555724"/>
                </a:lnTo>
                <a:lnTo>
                  <a:pt x="1710383" y="574178"/>
                </a:lnTo>
                <a:close/>
              </a:path>
              <a:path w="1800225" h="574675">
                <a:moveTo>
                  <a:pt x="1710383" y="362842"/>
                </a:moveTo>
                <a:lnTo>
                  <a:pt x="1642220" y="362842"/>
                </a:lnTo>
                <a:lnTo>
                  <a:pt x="1642220" y="0"/>
                </a:lnTo>
                <a:lnTo>
                  <a:pt x="1695351" y="0"/>
                </a:lnTo>
                <a:lnTo>
                  <a:pt x="1704012" y="1218"/>
                </a:lnTo>
                <a:lnTo>
                  <a:pt x="1710197" y="4874"/>
                </a:lnTo>
                <a:lnTo>
                  <a:pt x="1713909" y="10966"/>
                </a:lnTo>
                <a:lnTo>
                  <a:pt x="1715146" y="19496"/>
                </a:lnTo>
                <a:lnTo>
                  <a:pt x="1702495" y="37653"/>
                </a:lnTo>
                <a:lnTo>
                  <a:pt x="1710383" y="37653"/>
                </a:lnTo>
                <a:lnTo>
                  <a:pt x="1710383" y="157757"/>
                </a:lnTo>
                <a:lnTo>
                  <a:pt x="1799680" y="157757"/>
                </a:lnTo>
                <a:lnTo>
                  <a:pt x="1799680" y="222944"/>
                </a:lnTo>
                <a:lnTo>
                  <a:pt x="1710383" y="222944"/>
                </a:lnTo>
                <a:lnTo>
                  <a:pt x="1710383" y="362842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4042" y="3731973"/>
            <a:ext cx="626745" cy="320040"/>
          </a:xfrm>
          <a:custGeom>
            <a:avLst/>
            <a:gdLst/>
            <a:ahLst/>
            <a:cxnLst/>
            <a:rect l="l" t="t" r="r" b="b"/>
            <a:pathLst>
              <a:path w="626744" h="320039">
                <a:moveTo>
                  <a:pt x="272746" y="129089"/>
                </a:moveTo>
                <a:lnTo>
                  <a:pt x="33486" y="129089"/>
                </a:lnTo>
                <a:lnTo>
                  <a:pt x="33486" y="9041"/>
                </a:lnTo>
                <a:lnTo>
                  <a:pt x="272746" y="9041"/>
                </a:lnTo>
                <a:lnTo>
                  <a:pt x="272746" y="45373"/>
                </a:lnTo>
                <a:lnTo>
                  <a:pt x="71493" y="45373"/>
                </a:lnTo>
                <a:lnTo>
                  <a:pt x="71493" y="92757"/>
                </a:lnTo>
                <a:lnTo>
                  <a:pt x="272746" y="92757"/>
                </a:lnTo>
                <a:lnTo>
                  <a:pt x="272746" y="129089"/>
                </a:lnTo>
                <a:close/>
              </a:path>
              <a:path w="626744" h="320039">
                <a:moveTo>
                  <a:pt x="272746" y="92757"/>
                </a:moveTo>
                <a:lnTo>
                  <a:pt x="234739" y="92757"/>
                </a:lnTo>
                <a:lnTo>
                  <a:pt x="234739" y="45373"/>
                </a:lnTo>
                <a:lnTo>
                  <a:pt x="272746" y="45373"/>
                </a:lnTo>
                <a:lnTo>
                  <a:pt x="272746" y="92757"/>
                </a:lnTo>
                <a:close/>
              </a:path>
              <a:path w="626744" h="320039">
                <a:moveTo>
                  <a:pt x="305897" y="186686"/>
                </a:moveTo>
                <a:lnTo>
                  <a:pt x="0" y="186686"/>
                </a:lnTo>
                <a:lnTo>
                  <a:pt x="0" y="150353"/>
                </a:lnTo>
                <a:lnTo>
                  <a:pt x="305897" y="150353"/>
                </a:lnTo>
                <a:lnTo>
                  <a:pt x="305897" y="186686"/>
                </a:lnTo>
                <a:close/>
              </a:path>
              <a:path w="626744" h="320039">
                <a:moveTo>
                  <a:pt x="171952" y="257677"/>
                </a:moveTo>
                <a:lnTo>
                  <a:pt x="133945" y="257677"/>
                </a:lnTo>
                <a:lnTo>
                  <a:pt x="133945" y="186686"/>
                </a:lnTo>
                <a:lnTo>
                  <a:pt x="171952" y="186686"/>
                </a:lnTo>
                <a:lnTo>
                  <a:pt x="171952" y="257677"/>
                </a:lnTo>
                <a:close/>
              </a:path>
              <a:path w="626744" h="320039">
                <a:moveTo>
                  <a:pt x="279778" y="312594"/>
                </a:moveTo>
                <a:lnTo>
                  <a:pt x="33486" y="312594"/>
                </a:lnTo>
                <a:lnTo>
                  <a:pt x="33486" y="209289"/>
                </a:lnTo>
                <a:lnTo>
                  <a:pt x="70572" y="209289"/>
                </a:lnTo>
                <a:lnTo>
                  <a:pt x="74172" y="212582"/>
                </a:lnTo>
                <a:lnTo>
                  <a:pt x="74172" y="219168"/>
                </a:lnTo>
                <a:lnTo>
                  <a:pt x="67391" y="230804"/>
                </a:lnTo>
                <a:lnTo>
                  <a:pt x="71493" y="230804"/>
                </a:lnTo>
                <a:lnTo>
                  <a:pt x="71493" y="275927"/>
                </a:lnTo>
                <a:lnTo>
                  <a:pt x="279778" y="275927"/>
                </a:lnTo>
                <a:lnTo>
                  <a:pt x="279778" y="312594"/>
                </a:lnTo>
                <a:close/>
              </a:path>
              <a:path w="626744" h="320039">
                <a:moveTo>
                  <a:pt x="558384" y="300539"/>
                </a:moveTo>
                <a:lnTo>
                  <a:pt x="520377" y="300539"/>
                </a:lnTo>
                <a:lnTo>
                  <a:pt x="520377" y="156213"/>
                </a:lnTo>
                <a:lnTo>
                  <a:pt x="473831" y="156213"/>
                </a:lnTo>
                <a:lnTo>
                  <a:pt x="473831" y="119211"/>
                </a:lnTo>
                <a:lnTo>
                  <a:pt x="520377" y="119211"/>
                </a:lnTo>
                <a:lnTo>
                  <a:pt x="520377" y="9711"/>
                </a:lnTo>
                <a:lnTo>
                  <a:pt x="557128" y="9711"/>
                </a:lnTo>
                <a:lnTo>
                  <a:pt x="561063" y="13366"/>
                </a:lnTo>
                <a:lnTo>
                  <a:pt x="561063" y="20677"/>
                </a:lnTo>
                <a:lnTo>
                  <a:pt x="554031" y="31225"/>
                </a:lnTo>
                <a:lnTo>
                  <a:pt x="558384" y="31225"/>
                </a:lnTo>
                <a:lnTo>
                  <a:pt x="558384" y="300539"/>
                </a:lnTo>
                <a:close/>
              </a:path>
              <a:path w="626744" h="320039">
                <a:moveTo>
                  <a:pt x="339216" y="72497"/>
                </a:moveTo>
                <a:lnTo>
                  <a:pt x="339216" y="36165"/>
                </a:lnTo>
                <a:lnTo>
                  <a:pt x="498443" y="36165"/>
                </a:lnTo>
                <a:lnTo>
                  <a:pt x="498443" y="65716"/>
                </a:lnTo>
                <a:lnTo>
                  <a:pt x="398150" y="65716"/>
                </a:lnTo>
                <a:lnTo>
                  <a:pt x="398163" y="66415"/>
                </a:lnTo>
                <a:lnTo>
                  <a:pt x="339216" y="72497"/>
                </a:lnTo>
                <a:close/>
              </a:path>
              <a:path w="626744" h="320039">
                <a:moveTo>
                  <a:pt x="398163" y="66415"/>
                </a:moveTo>
                <a:lnTo>
                  <a:pt x="398150" y="65716"/>
                </a:lnTo>
                <a:lnTo>
                  <a:pt x="404933" y="65716"/>
                </a:lnTo>
                <a:lnTo>
                  <a:pt x="398163" y="66415"/>
                </a:lnTo>
                <a:close/>
              </a:path>
              <a:path w="626744" h="320039">
                <a:moveTo>
                  <a:pt x="352945" y="254328"/>
                </a:moveTo>
                <a:lnTo>
                  <a:pt x="317952" y="237836"/>
                </a:lnTo>
                <a:lnTo>
                  <a:pt x="321541" y="233342"/>
                </a:lnTo>
                <a:lnTo>
                  <a:pt x="325696" y="228648"/>
                </a:lnTo>
                <a:lnTo>
                  <a:pt x="330415" y="223756"/>
                </a:lnTo>
                <a:lnTo>
                  <a:pt x="336146" y="218219"/>
                </a:lnTo>
                <a:lnTo>
                  <a:pt x="341916" y="212543"/>
                </a:lnTo>
                <a:lnTo>
                  <a:pt x="372310" y="173171"/>
                </a:lnTo>
                <a:lnTo>
                  <a:pt x="392695" y="125913"/>
                </a:lnTo>
                <a:lnTo>
                  <a:pt x="398487" y="89352"/>
                </a:lnTo>
                <a:lnTo>
                  <a:pt x="398448" y="81790"/>
                </a:lnTo>
                <a:lnTo>
                  <a:pt x="398276" y="72497"/>
                </a:lnTo>
                <a:lnTo>
                  <a:pt x="398163" y="66415"/>
                </a:lnTo>
                <a:lnTo>
                  <a:pt x="404933" y="65716"/>
                </a:lnTo>
                <a:lnTo>
                  <a:pt x="498443" y="65716"/>
                </a:lnTo>
                <a:lnTo>
                  <a:pt x="498443" y="72497"/>
                </a:lnTo>
                <a:lnTo>
                  <a:pt x="436494" y="72497"/>
                </a:lnTo>
                <a:lnTo>
                  <a:pt x="436494" y="81790"/>
                </a:lnTo>
                <a:lnTo>
                  <a:pt x="438990" y="112608"/>
                </a:lnTo>
                <a:lnTo>
                  <a:pt x="446477" y="141605"/>
                </a:lnTo>
                <a:lnTo>
                  <a:pt x="453070" y="155962"/>
                </a:lnTo>
                <a:lnTo>
                  <a:pt x="417825" y="155962"/>
                </a:lnTo>
                <a:lnTo>
                  <a:pt x="415314" y="157022"/>
                </a:lnTo>
                <a:lnTo>
                  <a:pt x="414979" y="159701"/>
                </a:lnTo>
                <a:lnTo>
                  <a:pt x="415850" y="161734"/>
                </a:lnTo>
                <a:lnTo>
                  <a:pt x="410558" y="177200"/>
                </a:lnTo>
                <a:lnTo>
                  <a:pt x="399470" y="198804"/>
                </a:lnTo>
                <a:lnTo>
                  <a:pt x="384564" y="220774"/>
                </a:lnTo>
                <a:lnTo>
                  <a:pt x="365838" y="243110"/>
                </a:lnTo>
                <a:lnTo>
                  <a:pt x="357885" y="251063"/>
                </a:lnTo>
                <a:lnTo>
                  <a:pt x="352945" y="254328"/>
                </a:lnTo>
                <a:close/>
              </a:path>
              <a:path w="626744" h="320039">
                <a:moveTo>
                  <a:pt x="415850" y="161734"/>
                </a:moveTo>
                <a:lnTo>
                  <a:pt x="414979" y="159701"/>
                </a:lnTo>
                <a:lnTo>
                  <a:pt x="415314" y="157022"/>
                </a:lnTo>
                <a:lnTo>
                  <a:pt x="417825" y="155962"/>
                </a:lnTo>
                <a:lnTo>
                  <a:pt x="415850" y="161734"/>
                </a:lnTo>
                <a:close/>
              </a:path>
              <a:path w="626744" h="320039">
                <a:moveTo>
                  <a:pt x="479775" y="255835"/>
                </a:moveTo>
                <a:lnTo>
                  <a:pt x="451495" y="223254"/>
                </a:lnTo>
                <a:lnTo>
                  <a:pt x="427426" y="185456"/>
                </a:lnTo>
                <a:lnTo>
                  <a:pt x="415850" y="161734"/>
                </a:lnTo>
                <a:lnTo>
                  <a:pt x="417739" y="156213"/>
                </a:lnTo>
                <a:lnTo>
                  <a:pt x="417825" y="155962"/>
                </a:lnTo>
                <a:lnTo>
                  <a:pt x="453070" y="155962"/>
                </a:lnTo>
                <a:lnTo>
                  <a:pt x="458956" y="168781"/>
                </a:lnTo>
                <a:lnTo>
                  <a:pt x="476426" y="194136"/>
                </a:lnTo>
                <a:lnTo>
                  <a:pt x="512926" y="231976"/>
                </a:lnTo>
                <a:lnTo>
                  <a:pt x="501530" y="240374"/>
                </a:lnTo>
                <a:lnTo>
                  <a:pt x="492207" y="247150"/>
                </a:lnTo>
                <a:lnTo>
                  <a:pt x="484955" y="252303"/>
                </a:lnTo>
                <a:lnTo>
                  <a:pt x="479775" y="255835"/>
                </a:lnTo>
                <a:close/>
              </a:path>
              <a:path w="626744" h="320039">
                <a:moveTo>
                  <a:pt x="623682" y="319961"/>
                </a:moveTo>
                <a:lnTo>
                  <a:pt x="585340" y="319961"/>
                </a:lnTo>
                <a:lnTo>
                  <a:pt x="585340" y="0"/>
                </a:lnTo>
                <a:lnTo>
                  <a:pt x="615311" y="0"/>
                </a:lnTo>
                <a:lnTo>
                  <a:pt x="618241" y="1423"/>
                </a:lnTo>
                <a:lnTo>
                  <a:pt x="622259" y="1423"/>
                </a:lnTo>
                <a:lnTo>
                  <a:pt x="624631" y="3795"/>
                </a:lnTo>
                <a:lnTo>
                  <a:pt x="626361" y="7255"/>
                </a:lnTo>
                <a:lnTo>
                  <a:pt x="626361" y="10715"/>
                </a:lnTo>
                <a:lnTo>
                  <a:pt x="619245" y="20510"/>
                </a:lnTo>
                <a:lnTo>
                  <a:pt x="623682" y="20510"/>
                </a:lnTo>
                <a:lnTo>
                  <a:pt x="623682" y="319961"/>
                </a:lnTo>
                <a:close/>
              </a:path>
              <a:path w="626744" h="320039">
                <a:moveTo>
                  <a:pt x="622259" y="1423"/>
                </a:moveTo>
                <a:lnTo>
                  <a:pt x="618241" y="1423"/>
                </a:lnTo>
                <a:lnTo>
                  <a:pt x="621171" y="334"/>
                </a:lnTo>
                <a:lnTo>
                  <a:pt x="622259" y="1423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62751" y="3731973"/>
            <a:ext cx="610235" cy="323850"/>
          </a:xfrm>
          <a:custGeom>
            <a:avLst/>
            <a:gdLst/>
            <a:ahLst/>
            <a:cxnLst/>
            <a:rect l="l" t="t" r="r" b="b"/>
            <a:pathLst>
              <a:path w="610235" h="323850">
                <a:moveTo>
                  <a:pt x="86143" y="184342"/>
                </a:moveTo>
                <a:lnTo>
                  <a:pt x="48115" y="176472"/>
                </a:lnTo>
                <a:lnTo>
                  <a:pt x="10454" y="140428"/>
                </a:lnTo>
                <a:lnTo>
                  <a:pt x="24" y="96859"/>
                </a:lnTo>
                <a:lnTo>
                  <a:pt x="0" y="96524"/>
                </a:lnTo>
                <a:lnTo>
                  <a:pt x="2092" y="77452"/>
                </a:lnTo>
                <a:lnTo>
                  <a:pt x="33486" y="32481"/>
                </a:lnTo>
                <a:lnTo>
                  <a:pt x="74596" y="16157"/>
                </a:lnTo>
                <a:lnTo>
                  <a:pt x="90161" y="15068"/>
                </a:lnTo>
                <a:lnTo>
                  <a:pt x="98716" y="15497"/>
                </a:lnTo>
                <a:lnTo>
                  <a:pt x="144687" y="32089"/>
                </a:lnTo>
                <a:lnTo>
                  <a:pt x="164099" y="52406"/>
                </a:lnTo>
                <a:lnTo>
                  <a:pt x="75093" y="52406"/>
                </a:lnTo>
                <a:lnTo>
                  <a:pt x="67195" y="54722"/>
                </a:lnTo>
                <a:lnTo>
                  <a:pt x="41230" y="87891"/>
                </a:lnTo>
                <a:lnTo>
                  <a:pt x="40045" y="101547"/>
                </a:lnTo>
                <a:lnTo>
                  <a:pt x="40016" y="101882"/>
                </a:lnTo>
                <a:lnTo>
                  <a:pt x="41066" y="112257"/>
                </a:lnTo>
                <a:lnTo>
                  <a:pt x="41182" y="113403"/>
                </a:lnTo>
                <a:lnTo>
                  <a:pt x="44683" y="123522"/>
                </a:lnTo>
                <a:lnTo>
                  <a:pt x="78902" y="147167"/>
                </a:lnTo>
                <a:lnTo>
                  <a:pt x="86478" y="147674"/>
                </a:lnTo>
                <a:lnTo>
                  <a:pt x="164153" y="147674"/>
                </a:lnTo>
                <a:lnTo>
                  <a:pt x="155319" y="159154"/>
                </a:lnTo>
                <a:lnTo>
                  <a:pt x="138214" y="171701"/>
                </a:lnTo>
                <a:lnTo>
                  <a:pt x="126546" y="177231"/>
                </a:lnTo>
                <a:lnTo>
                  <a:pt x="113979" y="181181"/>
                </a:lnTo>
                <a:lnTo>
                  <a:pt x="100511" y="183552"/>
                </a:lnTo>
                <a:lnTo>
                  <a:pt x="86143" y="184342"/>
                </a:lnTo>
                <a:close/>
              </a:path>
              <a:path w="610235" h="323850">
                <a:moveTo>
                  <a:pt x="164153" y="147674"/>
                </a:moveTo>
                <a:lnTo>
                  <a:pt x="86478" y="147674"/>
                </a:lnTo>
                <a:lnTo>
                  <a:pt x="103111" y="145989"/>
                </a:lnTo>
                <a:lnTo>
                  <a:pt x="116595" y="140935"/>
                </a:lnTo>
                <a:lnTo>
                  <a:pt x="126928" y="132511"/>
                </a:lnTo>
                <a:lnTo>
                  <a:pt x="134112" y="120718"/>
                </a:lnTo>
                <a:lnTo>
                  <a:pt x="136680" y="113797"/>
                </a:lnTo>
                <a:lnTo>
                  <a:pt x="137963" y="105844"/>
                </a:lnTo>
                <a:lnTo>
                  <a:pt x="137927" y="96524"/>
                </a:lnTo>
                <a:lnTo>
                  <a:pt x="118708" y="60275"/>
                </a:lnTo>
                <a:lnTo>
                  <a:pt x="90831" y="52406"/>
                </a:lnTo>
                <a:lnTo>
                  <a:pt x="164099" y="52406"/>
                </a:lnTo>
                <a:lnTo>
                  <a:pt x="170513" y="62854"/>
                </a:lnTo>
                <a:lnTo>
                  <a:pt x="176221" y="83464"/>
                </a:lnTo>
                <a:lnTo>
                  <a:pt x="176947" y="89213"/>
                </a:lnTo>
                <a:lnTo>
                  <a:pt x="177310" y="95240"/>
                </a:lnTo>
                <a:lnTo>
                  <a:pt x="177273" y="101882"/>
                </a:lnTo>
                <a:lnTo>
                  <a:pt x="174926" y="123522"/>
                </a:lnTo>
                <a:lnTo>
                  <a:pt x="174866" y="124077"/>
                </a:lnTo>
                <a:lnTo>
                  <a:pt x="167602" y="143106"/>
                </a:lnTo>
                <a:lnTo>
                  <a:pt x="167536" y="143279"/>
                </a:lnTo>
                <a:lnTo>
                  <a:pt x="164153" y="147674"/>
                </a:lnTo>
                <a:close/>
              </a:path>
              <a:path w="610235" h="323850">
                <a:moveTo>
                  <a:pt x="264039" y="245622"/>
                </a:moveTo>
                <a:lnTo>
                  <a:pt x="225697" y="245622"/>
                </a:lnTo>
                <a:lnTo>
                  <a:pt x="225697" y="0"/>
                </a:lnTo>
                <a:lnTo>
                  <a:pt x="263118" y="0"/>
                </a:lnTo>
                <a:lnTo>
                  <a:pt x="266718" y="3543"/>
                </a:lnTo>
                <a:lnTo>
                  <a:pt x="266718" y="10631"/>
                </a:lnTo>
                <a:lnTo>
                  <a:pt x="259686" y="21180"/>
                </a:lnTo>
                <a:lnTo>
                  <a:pt x="264039" y="21180"/>
                </a:lnTo>
                <a:lnTo>
                  <a:pt x="264039" y="245622"/>
                </a:lnTo>
                <a:close/>
              </a:path>
              <a:path w="610235" h="323850">
                <a:moveTo>
                  <a:pt x="275425" y="312594"/>
                </a:moveTo>
                <a:lnTo>
                  <a:pt x="36165" y="312594"/>
                </a:lnTo>
                <a:lnTo>
                  <a:pt x="36165" y="209289"/>
                </a:lnTo>
                <a:lnTo>
                  <a:pt x="72414" y="209289"/>
                </a:lnTo>
                <a:lnTo>
                  <a:pt x="75846" y="212275"/>
                </a:lnTo>
                <a:lnTo>
                  <a:pt x="77018" y="218247"/>
                </a:lnTo>
                <a:lnTo>
                  <a:pt x="75120" y="226060"/>
                </a:lnTo>
                <a:lnTo>
                  <a:pt x="74172" y="230246"/>
                </a:lnTo>
                <a:lnTo>
                  <a:pt x="74172" y="275927"/>
                </a:lnTo>
                <a:lnTo>
                  <a:pt x="275425" y="275927"/>
                </a:lnTo>
                <a:lnTo>
                  <a:pt x="275425" y="312594"/>
                </a:lnTo>
                <a:close/>
              </a:path>
              <a:path w="610235" h="323850">
                <a:moveTo>
                  <a:pt x="353531" y="181998"/>
                </a:moveTo>
                <a:lnTo>
                  <a:pt x="349084" y="181014"/>
                </a:lnTo>
                <a:lnTo>
                  <a:pt x="343025" y="178063"/>
                </a:lnTo>
                <a:lnTo>
                  <a:pt x="335355" y="173145"/>
                </a:lnTo>
                <a:lnTo>
                  <a:pt x="326073" y="166259"/>
                </a:lnTo>
                <a:lnTo>
                  <a:pt x="325180" y="165645"/>
                </a:lnTo>
                <a:lnTo>
                  <a:pt x="322417" y="163022"/>
                </a:lnTo>
                <a:lnTo>
                  <a:pt x="317785" y="158390"/>
                </a:lnTo>
                <a:lnTo>
                  <a:pt x="337913" y="144650"/>
                </a:lnTo>
                <a:lnTo>
                  <a:pt x="354180" y="132982"/>
                </a:lnTo>
                <a:lnTo>
                  <a:pt x="385793" y="103723"/>
                </a:lnTo>
                <a:lnTo>
                  <a:pt x="404598" y="60777"/>
                </a:lnTo>
                <a:lnTo>
                  <a:pt x="406105" y="12055"/>
                </a:lnTo>
                <a:lnTo>
                  <a:pt x="444614" y="12055"/>
                </a:lnTo>
                <a:lnTo>
                  <a:pt x="449219" y="15989"/>
                </a:lnTo>
                <a:lnTo>
                  <a:pt x="449219" y="25812"/>
                </a:lnTo>
                <a:lnTo>
                  <a:pt x="448047" y="31337"/>
                </a:lnTo>
                <a:lnTo>
                  <a:pt x="445702" y="40434"/>
                </a:lnTo>
                <a:lnTo>
                  <a:pt x="444531" y="47550"/>
                </a:lnTo>
                <a:lnTo>
                  <a:pt x="446927" y="68605"/>
                </a:lnTo>
                <a:lnTo>
                  <a:pt x="454116" y="88403"/>
                </a:lnTo>
                <a:lnTo>
                  <a:pt x="459039" y="96022"/>
                </a:lnTo>
                <a:lnTo>
                  <a:pt x="425694" y="96022"/>
                </a:lnTo>
                <a:lnTo>
                  <a:pt x="425025" y="96189"/>
                </a:lnTo>
                <a:lnTo>
                  <a:pt x="425167" y="100474"/>
                </a:lnTo>
                <a:lnTo>
                  <a:pt x="424454" y="106491"/>
                </a:lnTo>
                <a:lnTo>
                  <a:pt x="395306" y="149014"/>
                </a:lnTo>
                <a:lnTo>
                  <a:pt x="362138" y="177236"/>
                </a:lnTo>
                <a:lnTo>
                  <a:pt x="353531" y="181998"/>
                </a:lnTo>
                <a:close/>
              </a:path>
              <a:path w="610235" h="323850">
                <a:moveTo>
                  <a:pt x="425167" y="100474"/>
                </a:moveTo>
                <a:lnTo>
                  <a:pt x="425025" y="96189"/>
                </a:lnTo>
                <a:lnTo>
                  <a:pt x="425694" y="96022"/>
                </a:lnTo>
                <a:lnTo>
                  <a:pt x="425167" y="100474"/>
                </a:lnTo>
                <a:close/>
              </a:path>
              <a:path w="610235" h="323850">
                <a:moveTo>
                  <a:pt x="503383" y="183002"/>
                </a:moveTo>
                <a:lnTo>
                  <a:pt x="499253" y="183002"/>
                </a:lnTo>
                <a:lnTo>
                  <a:pt x="493951" y="180435"/>
                </a:lnTo>
                <a:lnTo>
                  <a:pt x="487477" y="175300"/>
                </a:lnTo>
                <a:lnTo>
                  <a:pt x="472790" y="164757"/>
                </a:lnTo>
                <a:lnTo>
                  <a:pt x="434317" y="124150"/>
                </a:lnTo>
                <a:lnTo>
                  <a:pt x="425364" y="103723"/>
                </a:lnTo>
                <a:lnTo>
                  <a:pt x="425260" y="103273"/>
                </a:lnTo>
                <a:lnTo>
                  <a:pt x="425167" y="100474"/>
                </a:lnTo>
                <a:lnTo>
                  <a:pt x="425675" y="96189"/>
                </a:lnTo>
                <a:lnTo>
                  <a:pt x="425694" y="96022"/>
                </a:lnTo>
                <a:lnTo>
                  <a:pt x="459039" y="96022"/>
                </a:lnTo>
                <a:lnTo>
                  <a:pt x="466098" y="106946"/>
                </a:lnTo>
                <a:lnTo>
                  <a:pt x="482791" y="124150"/>
                </a:lnTo>
                <a:lnTo>
                  <a:pt x="489067" y="129368"/>
                </a:lnTo>
                <a:lnTo>
                  <a:pt x="495792" y="134168"/>
                </a:lnTo>
                <a:lnTo>
                  <a:pt x="503048" y="138633"/>
                </a:lnTo>
                <a:lnTo>
                  <a:pt x="531930" y="155795"/>
                </a:lnTo>
                <a:lnTo>
                  <a:pt x="524547" y="163784"/>
                </a:lnTo>
                <a:lnTo>
                  <a:pt x="517970" y="170591"/>
                </a:lnTo>
                <a:lnTo>
                  <a:pt x="512199" y="176216"/>
                </a:lnTo>
                <a:lnTo>
                  <a:pt x="507234" y="180658"/>
                </a:lnTo>
                <a:lnTo>
                  <a:pt x="503383" y="183002"/>
                </a:lnTo>
                <a:close/>
              </a:path>
              <a:path w="610235" h="323850">
                <a:moveTo>
                  <a:pt x="606939" y="323310"/>
                </a:moveTo>
                <a:lnTo>
                  <a:pt x="568597" y="323310"/>
                </a:lnTo>
                <a:lnTo>
                  <a:pt x="568597" y="235576"/>
                </a:lnTo>
                <a:lnTo>
                  <a:pt x="367010" y="235576"/>
                </a:lnTo>
                <a:lnTo>
                  <a:pt x="367010" y="198573"/>
                </a:lnTo>
                <a:lnTo>
                  <a:pt x="606939" y="198573"/>
                </a:lnTo>
                <a:lnTo>
                  <a:pt x="606939" y="323310"/>
                </a:lnTo>
                <a:close/>
              </a:path>
              <a:path w="610235" h="323850">
                <a:moveTo>
                  <a:pt x="606939" y="192713"/>
                </a:moveTo>
                <a:lnTo>
                  <a:pt x="568597" y="192713"/>
                </a:lnTo>
                <a:lnTo>
                  <a:pt x="568597" y="0"/>
                </a:lnTo>
                <a:lnTo>
                  <a:pt x="606018" y="0"/>
                </a:lnTo>
                <a:lnTo>
                  <a:pt x="609618" y="3543"/>
                </a:lnTo>
                <a:lnTo>
                  <a:pt x="609618" y="10631"/>
                </a:lnTo>
                <a:lnTo>
                  <a:pt x="602586" y="21180"/>
                </a:lnTo>
                <a:lnTo>
                  <a:pt x="606939" y="21180"/>
                </a:lnTo>
                <a:lnTo>
                  <a:pt x="606939" y="192713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4829" y="4760673"/>
            <a:ext cx="1302385" cy="320040"/>
          </a:xfrm>
          <a:custGeom>
            <a:avLst/>
            <a:gdLst/>
            <a:ahLst/>
            <a:cxnLst/>
            <a:rect l="l" t="t" r="r" b="b"/>
            <a:pathLst>
              <a:path w="1302385" h="320039">
                <a:moveTo>
                  <a:pt x="88147" y="248635"/>
                </a:moveTo>
                <a:lnTo>
                  <a:pt x="82678" y="248635"/>
                </a:lnTo>
                <a:lnTo>
                  <a:pt x="60854" y="245684"/>
                </a:lnTo>
                <a:lnTo>
                  <a:pt x="26154" y="222077"/>
                </a:lnTo>
                <a:lnTo>
                  <a:pt x="7417" y="187214"/>
                </a:lnTo>
                <a:lnTo>
                  <a:pt x="58" y="142902"/>
                </a:lnTo>
                <a:lnTo>
                  <a:pt x="0" y="137377"/>
                </a:lnTo>
                <a:lnTo>
                  <a:pt x="1055" y="119227"/>
                </a:lnTo>
                <a:lnTo>
                  <a:pt x="10431" y="82266"/>
                </a:lnTo>
                <a:lnTo>
                  <a:pt x="40778" y="40539"/>
                </a:lnTo>
                <a:lnTo>
                  <a:pt x="80501" y="27793"/>
                </a:lnTo>
                <a:lnTo>
                  <a:pt x="93616" y="27793"/>
                </a:lnTo>
                <a:lnTo>
                  <a:pt x="131913" y="42129"/>
                </a:lnTo>
                <a:lnTo>
                  <a:pt x="152829" y="65130"/>
                </a:lnTo>
                <a:lnTo>
                  <a:pt x="86026" y="65130"/>
                </a:lnTo>
                <a:lnTo>
                  <a:pt x="65699" y="69834"/>
                </a:lnTo>
                <a:lnTo>
                  <a:pt x="51180" y="83946"/>
                </a:lnTo>
                <a:lnTo>
                  <a:pt x="42468" y="107464"/>
                </a:lnTo>
                <a:lnTo>
                  <a:pt x="39653" y="139386"/>
                </a:lnTo>
                <a:lnTo>
                  <a:pt x="39564" y="140391"/>
                </a:lnTo>
                <a:lnTo>
                  <a:pt x="40366" y="154790"/>
                </a:lnTo>
                <a:lnTo>
                  <a:pt x="53461" y="194053"/>
                </a:lnTo>
                <a:lnTo>
                  <a:pt x="82008" y="210963"/>
                </a:lnTo>
                <a:lnTo>
                  <a:pt x="153490" y="210963"/>
                </a:lnTo>
                <a:lnTo>
                  <a:pt x="152366" y="213161"/>
                </a:lnTo>
                <a:lnTo>
                  <a:pt x="120036" y="241101"/>
                </a:lnTo>
                <a:lnTo>
                  <a:pt x="93421" y="248273"/>
                </a:lnTo>
                <a:lnTo>
                  <a:pt x="88147" y="248635"/>
                </a:lnTo>
                <a:close/>
              </a:path>
              <a:path w="1302385" h="320039">
                <a:moveTo>
                  <a:pt x="153490" y="210963"/>
                </a:moveTo>
                <a:lnTo>
                  <a:pt x="82008" y="210963"/>
                </a:lnTo>
                <a:lnTo>
                  <a:pt x="99777" y="207944"/>
                </a:lnTo>
                <a:lnTo>
                  <a:pt x="113569" y="198887"/>
                </a:lnTo>
                <a:lnTo>
                  <a:pt x="123384" y="183792"/>
                </a:lnTo>
                <a:lnTo>
                  <a:pt x="129224" y="162659"/>
                </a:lnTo>
                <a:lnTo>
                  <a:pt x="130507" y="154790"/>
                </a:lnTo>
                <a:lnTo>
                  <a:pt x="131149" y="146363"/>
                </a:lnTo>
                <a:lnTo>
                  <a:pt x="131149" y="137377"/>
                </a:lnTo>
                <a:lnTo>
                  <a:pt x="120648" y="86159"/>
                </a:lnTo>
                <a:lnTo>
                  <a:pt x="86026" y="65130"/>
                </a:lnTo>
                <a:lnTo>
                  <a:pt x="152829" y="65130"/>
                </a:lnTo>
                <a:lnTo>
                  <a:pt x="163136" y="86159"/>
                </a:lnTo>
                <a:lnTo>
                  <a:pt x="169491" y="118792"/>
                </a:lnTo>
                <a:lnTo>
                  <a:pt x="170265" y="137377"/>
                </a:lnTo>
                <a:lnTo>
                  <a:pt x="170391" y="140391"/>
                </a:lnTo>
                <a:lnTo>
                  <a:pt x="170496" y="142902"/>
                </a:lnTo>
                <a:lnTo>
                  <a:pt x="168481" y="170047"/>
                </a:lnTo>
                <a:lnTo>
                  <a:pt x="162438" y="193467"/>
                </a:lnTo>
                <a:lnTo>
                  <a:pt x="153490" y="210963"/>
                </a:lnTo>
                <a:close/>
              </a:path>
              <a:path w="1302385" h="320039">
                <a:moveTo>
                  <a:pt x="258899" y="319961"/>
                </a:moveTo>
                <a:lnTo>
                  <a:pt x="221227" y="319961"/>
                </a:lnTo>
                <a:lnTo>
                  <a:pt x="221227" y="0"/>
                </a:lnTo>
                <a:lnTo>
                  <a:pt x="256360" y="0"/>
                </a:lnTo>
                <a:lnTo>
                  <a:pt x="260378" y="3125"/>
                </a:lnTo>
                <a:lnTo>
                  <a:pt x="262164" y="9376"/>
                </a:lnTo>
                <a:lnTo>
                  <a:pt x="258899" y="21459"/>
                </a:lnTo>
                <a:lnTo>
                  <a:pt x="258899" y="132940"/>
                </a:lnTo>
                <a:lnTo>
                  <a:pt x="316496" y="132940"/>
                </a:lnTo>
                <a:lnTo>
                  <a:pt x="316496" y="169608"/>
                </a:lnTo>
                <a:lnTo>
                  <a:pt x="258899" y="169608"/>
                </a:lnTo>
                <a:lnTo>
                  <a:pt x="258899" y="319961"/>
                </a:lnTo>
                <a:close/>
              </a:path>
              <a:path w="1302385" h="320039">
                <a:moveTo>
                  <a:pt x="427252" y="248635"/>
                </a:moveTo>
                <a:lnTo>
                  <a:pt x="386127" y="236643"/>
                </a:lnTo>
                <a:lnTo>
                  <a:pt x="357517" y="200666"/>
                </a:lnTo>
                <a:lnTo>
                  <a:pt x="345321" y="155988"/>
                </a:lnTo>
                <a:lnTo>
                  <a:pt x="345273" y="155680"/>
                </a:lnTo>
                <a:lnTo>
                  <a:pt x="344665" y="143293"/>
                </a:lnTo>
                <a:lnTo>
                  <a:pt x="344547" y="137712"/>
                </a:lnTo>
                <a:lnTo>
                  <a:pt x="346252" y="112336"/>
                </a:lnTo>
                <a:lnTo>
                  <a:pt x="360609" y="68887"/>
                </a:lnTo>
                <a:lnTo>
                  <a:pt x="399291" y="33883"/>
                </a:lnTo>
                <a:lnTo>
                  <a:pt x="431940" y="27793"/>
                </a:lnTo>
                <a:lnTo>
                  <a:pt x="438414" y="27793"/>
                </a:lnTo>
                <a:lnTo>
                  <a:pt x="476534" y="42129"/>
                </a:lnTo>
                <a:lnTo>
                  <a:pt x="497421" y="65130"/>
                </a:lnTo>
                <a:lnTo>
                  <a:pt x="430601" y="65130"/>
                </a:lnTo>
                <a:lnTo>
                  <a:pt x="410273" y="69834"/>
                </a:lnTo>
                <a:lnTo>
                  <a:pt x="395754" y="83946"/>
                </a:lnTo>
                <a:lnTo>
                  <a:pt x="387042" y="107464"/>
                </a:lnTo>
                <a:lnTo>
                  <a:pt x="384375" y="137712"/>
                </a:lnTo>
                <a:lnTo>
                  <a:pt x="384256" y="139051"/>
                </a:lnTo>
                <a:lnTo>
                  <a:pt x="384138" y="140391"/>
                </a:lnTo>
                <a:lnTo>
                  <a:pt x="384870" y="153534"/>
                </a:lnTo>
                <a:lnTo>
                  <a:pt x="384990" y="155680"/>
                </a:lnTo>
                <a:lnTo>
                  <a:pt x="385007" y="155988"/>
                </a:lnTo>
                <a:lnTo>
                  <a:pt x="398035" y="194053"/>
                </a:lnTo>
                <a:lnTo>
                  <a:pt x="426917" y="210963"/>
                </a:lnTo>
                <a:lnTo>
                  <a:pt x="498118" y="210963"/>
                </a:lnTo>
                <a:lnTo>
                  <a:pt x="496752" y="213632"/>
                </a:lnTo>
                <a:lnTo>
                  <a:pt x="482504" y="229799"/>
                </a:lnTo>
                <a:lnTo>
                  <a:pt x="470889" y="238040"/>
                </a:lnTo>
                <a:lnTo>
                  <a:pt x="457808" y="243926"/>
                </a:lnTo>
                <a:lnTo>
                  <a:pt x="443263" y="247458"/>
                </a:lnTo>
                <a:lnTo>
                  <a:pt x="427252" y="248635"/>
                </a:lnTo>
                <a:close/>
              </a:path>
              <a:path w="1302385" h="320039">
                <a:moveTo>
                  <a:pt x="498118" y="210963"/>
                </a:moveTo>
                <a:lnTo>
                  <a:pt x="426917" y="210963"/>
                </a:lnTo>
                <a:lnTo>
                  <a:pt x="445769" y="207374"/>
                </a:lnTo>
                <a:lnTo>
                  <a:pt x="459964" y="196606"/>
                </a:lnTo>
                <a:lnTo>
                  <a:pt x="469502" y="178660"/>
                </a:lnTo>
                <a:lnTo>
                  <a:pt x="474384" y="153534"/>
                </a:lnTo>
                <a:lnTo>
                  <a:pt x="474830" y="148567"/>
                </a:lnTo>
                <a:lnTo>
                  <a:pt x="475054" y="143293"/>
                </a:lnTo>
                <a:lnTo>
                  <a:pt x="475054" y="137712"/>
                </a:lnTo>
                <a:lnTo>
                  <a:pt x="470198" y="99056"/>
                </a:lnTo>
                <a:lnTo>
                  <a:pt x="444393" y="67349"/>
                </a:lnTo>
                <a:lnTo>
                  <a:pt x="430601" y="65130"/>
                </a:lnTo>
                <a:lnTo>
                  <a:pt x="497421" y="65130"/>
                </a:lnTo>
                <a:lnTo>
                  <a:pt x="514065" y="118792"/>
                </a:lnTo>
                <a:lnTo>
                  <a:pt x="515041" y="143293"/>
                </a:lnTo>
                <a:lnTo>
                  <a:pt x="513038" y="170131"/>
                </a:lnTo>
                <a:lnTo>
                  <a:pt x="506928" y="193760"/>
                </a:lnTo>
                <a:lnTo>
                  <a:pt x="498118" y="210963"/>
                </a:lnTo>
                <a:close/>
              </a:path>
              <a:path w="1302385" h="320039">
                <a:moveTo>
                  <a:pt x="613854" y="319961"/>
                </a:moveTo>
                <a:lnTo>
                  <a:pt x="575513" y="319961"/>
                </a:lnTo>
                <a:lnTo>
                  <a:pt x="575513" y="0"/>
                </a:lnTo>
                <a:lnTo>
                  <a:pt x="612264" y="0"/>
                </a:lnTo>
                <a:lnTo>
                  <a:pt x="616199" y="3767"/>
                </a:lnTo>
                <a:lnTo>
                  <a:pt x="616199" y="11301"/>
                </a:lnTo>
                <a:lnTo>
                  <a:pt x="609669" y="20845"/>
                </a:lnTo>
                <a:lnTo>
                  <a:pt x="613854" y="20845"/>
                </a:lnTo>
                <a:lnTo>
                  <a:pt x="613854" y="319961"/>
                </a:lnTo>
                <a:close/>
              </a:path>
              <a:path w="1302385" h="320039">
                <a:moveTo>
                  <a:pt x="685013" y="232562"/>
                </a:moveTo>
                <a:lnTo>
                  <a:pt x="685013" y="36165"/>
                </a:lnTo>
                <a:lnTo>
                  <a:pt x="853617" y="36165"/>
                </a:lnTo>
                <a:lnTo>
                  <a:pt x="853617" y="72497"/>
                </a:lnTo>
                <a:lnTo>
                  <a:pt x="723355" y="72497"/>
                </a:lnTo>
                <a:lnTo>
                  <a:pt x="723355" y="194890"/>
                </a:lnTo>
                <a:lnTo>
                  <a:pt x="892910" y="194890"/>
                </a:lnTo>
                <a:lnTo>
                  <a:pt x="893884" y="205606"/>
                </a:lnTo>
                <a:lnTo>
                  <a:pt x="889028" y="206694"/>
                </a:lnTo>
                <a:lnTo>
                  <a:pt x="893465" y="212638"/>
                </a:lnTo>
                <a:lnTo>
                  <a:pt x="838297" y="222432"/>
                </a:lnTo>
                <a:lnTo>
                  <a:pt x="806019" y="226864"/>
                </a:lnTo>
                <a:lnTo>
                  <a:pt x="769712" y="230030"/>
                </a:lnTo>
                <a:lnTo>
                  <a:pt x="729377" y="231929"/>
                </a:lnTo>
                <a:lnTo>
                  <a:pt x="685013" y="232562"/>
                </a:lnTo>
                <a:close/>
              </a:path>
              <a:path w="1302385" h="320039">
                <a:moveTo>
                  <a:pt x="892910" y="194890"/>
                </a:moveTo>
                <a:lnTo>
                  <a:pt x="737000" y="194890"/>
                </a:lnTo>
                <a:lnTo>
                  <a:pt x="768446" y="193603"/>
                </a:lnTo>
                <a:lnTo>
                  <a:pt x="804601" y="189741"/>
                </a:lnTo>
                <a:lnTo>
                  <a:pt x="845465" y="183306"/>
                </a:lnTo>
                <a:lnTo>
                  <a:pt x="891038" y="174296"/>
                </a:lnTo>
                <a:lnTo>
                  <a:pt x="892793" y="193603"/>
                </a:lnTo>
                <a:lnTo>
                  <a:pt x="892910" y="194890"/>
                </a:lnTo>
                <a:close/>
              </a:path>
              <a:path w="1302385" h="320039">
                <a:moveTo>
                  <a:pt x="956755" y="319961"/>
                </a:moveTo>
                <a:lnTo>
                  <a:pt x="918413" y="319961"/>
                </a:lnTo>
                <a:lnTo>
                  <a:pt x="918413" y="0"/>
                </a:lnTo>
                <a:lnTo>
                  <a:pt x="955164" y="0"/>
                </a:lnTo>
                <a:lnTo>
                  <a:pt x="959099" y="3767"/>
                </a:lnTo>
                <a:lnTo>
                  <a:pt x="959099" y="11301"/>
                </a:lnTo>
                <a:lnTo>
                  <a:pt x="952569" y="20845"/>
                </a:lnTo>
                <a:lnTo>
                  <a:pt x="956755" y="20845"/>
                </a:lnTo>
                <a:lnTo>
                  <a:pt x="956755" y="319961"/>
                </a:lnTo>
                <a:close/>
              </a:path>
              <a:path w="1302385" h="320039">
                <a:moveTo>
                  <a:pt x="1299655" y="319961"/>
                </a:moveTo>
                <a:lnTo>
                  <a:pt x="1261313" y="319961"/>
                </a:lnTo>
                <a:lnTo>
                  <a:pt x="1261313" y="153534"/>
                </a:lnTo>
                <a:lnTo>
                  <a:pt x="1194993" y="153534"/>
                </a:lnTo>
                <a:lnTo>
                  <a:pt x="1197186" y="132019"/>
                </a:lnTo>
                <a:lnTo>
                  <a:pt x="1197186" y="125266"/>
                </a:lnTo>
                <a:lnTo>
                  <a:pt x="1196851" y="119227"/>
                </a:lnTo>
                <a:lnTo>
                  <a:pt x="1196824" y="118736"/>
                </a:lnTo>
                <a:lnTo>
                  <a:pt x="1196570" y="116532"/>
                </a:lnTo>
                <a:lnTo>
                  <a:pt x="1261313" y="116532"/>
                </a:lnTo>
                <a:lnTo>
                  <a:pt x="1261313" y="0"/>
                </a:lnTo>
                <a:lnTo>
                  <a:pt x="1298287" y="0"/>
                </a:lnTo>
                <a:lnTo>
                  <a:pt x="1301999" y="3655"/>
                </a:lnTo>
                <a:lnTo>
                  <a:pt x="1301999" y="10966"/>
                </a:lnTo>
                <a:lnTo>
                  <a:pt x="1295469" y="20510"/>
                </a:lnTo>
                <a:lnTo>
                  <a:pt x="1299655" y="20510"/>
                </a:lnTo>
                <a:lnTo>
                  <a:pt x="1299655" y="319961"/>
                </a:lnTo>
                <a:close/>
              </a:path>
              <a:path w="1302385" h="320039">
                <a:moveTo>
                  <a:pt x="1114922" y="248524"/>
                </a:moveTo>
                <a:lnTo>
                  <a:pt x="1108543" y="248524"/>
                </a:lnTo>
                <a:lnTo>
                  <a:pt x="1087534" y="245684"/>
                </a:lnTo>
                <a:lnTo>
                  <a:pt x="1053002" y="222077"/>
                </a:lnTo>
                <a:lnTo>
                  <a:pt x="1034443" y="187214"/>
                </a:lnTo>
                <a:lnTo>
                  <a:pt x="1026908" y="139386"/>
                </a:lnTo>
                <a:lnTo>
                  <a:pt x="1028080" y="119227"/>
                </a:lnTo>
                <a:lnTo>
                  <a:pt x="1037457" y="82266"/>
                </a:lnTo>
                <a:lnTo>
                  <a:pt x="1067804" y="40539"/>
                </a:lnTo>
                <a:lnTo>
                  <a:pt x="1107527" y="27793"/>
                </a:lnTo>
                <a:lnTo>
                  <a:pt x="1120865" y="27793"/>
                </a:lnTo>
                <a:lnTo>
                  <a:pt x="1158567" y="41606"/>
                </a:lnTo>
                <a:lnTo>
                  <a:pt x="1180233" y="65130"/>
                </a:lnTo>
                <a:lnTo>
                  <a:pt x="1113052" y="65130"/>
                </a:lnTo>
                <a:lnTo>
                  <a:pt x="1092578" y="70002"/>
                </a:lnTo>
                <a:lnTo>
                  <a:pt x="1077954" y="84615"/>
                </a:lnTo>
                <a:lnTo>
                  <a:pt x="1069180" y="108971"/>
                </a:lnTo>
                <a:lnTo>
                  <a:pt x="1066255" y="143070"/>
                </a:lnTo>
                <a:lnTo>
                  <a:pt x="1066869" y="153534"/>
                </a:lnTo>
                <a:lnTo>
                  <a:pt x="1066921" y="154419"/>
                </a:lnTo>
                <a:lnTo>
                  <a:pt x="1067026" y="156198"/>
                </a:lnTo>
                <a:lnTo>
                  <a:pt x="1067139" y="158123"/>
                </a:lnTo>
                <a:lnTo>
                  <a:pt x="1069792" y="171722"/>
                </a:lnTo>
                <a:lnTo>
                  <a:pt x="1093211" y="206861"/>
                </a:lnTo>
                <a:lnTo>
                  <a:pt x="1109034" y="210963"/>
                </a:lnTo>
                <a:lnTo>
                  <a:pt x="1179617" y="210963"/>
                </a:lnTo>
                <a:lnTo>
                  <a:pt x="1177220" y="216677"/>
                </a:lnTo>
                <a:lnTo>
                  <a:pt x="1152262" y="239118"/>
                </a:lnTo>
                <a:lnTo>
                  <a:pt x="1117321" y="248301"/>
                </a:lnTo>
                <a:lnTo>
                  <a:pt x="1114922" y="248524"/>
                </a:lnTo>
                <a:close/>
              </a:path>
              <a:path w="1302385" h="320039">
                <a:moveTo>
                  <a:pt x="1179617" y="210963"/>
                </a:moveTo>
                <a:lnTo>
                  <a:pt x="1109034" y="210963"/>
                </a:lnTo>
                <a:lnTo>
                  <a:pt x="1123590" y="208933"/>
                </a:lnTo>
                <a:lnTo>
                  <a:pt x="1135697" y="202843"/>
                </a:lnTo>
                <a:lnTo>
                  <a:pt x="1156521" y="162931"/>
                </a:lnTo>
                <a:lnTo>
                  <a:pt x="1157840" y="145414"/>
                </a:lnTo>
                <a:lnTo>
                  <a:pt x="1155041" y="110290"/>
                </a:lnTo>
                <a:lnTo>
                  <a:pt x="1146643" y="85201"/>
                </a:lnTo>
                <a:lnTo>
                  <a:pt x="1132647" y="70148"/>
                </a:lnTo>
                <a:lnTo>
                  <a:pt x="1113052" y="65130"/>
                </a:lnTo>
                <a:lnTo>
                  <a:pt x="1180233" y="65130"/>
                </a:lnTo>
                <a:lnTo>
                  <a:pt x="1189314" y="82266"/>
                </a:lnTo>
                <a:lnTo>
                  <a:pt x="1189416" y="82460"/>
                </a:lnTo>
                <a:lnTo>
                  <a:pt x="1196098" y="112430"/>
                </a:lnTo>
                <a:lnTo>
                  <a:pt x="1196570" y="116532"/>
                </a:lnTo>
                <a:lnTo>
                  <a:pt x="1194005" y="116532"/>
                </a:lnTo>
                <a:lnTo>
                  <a:pt x="1194005" y="153534"/>
                </a:lnTo>
                <a:lnTo>
                  <a:pt x="1194993" y="153534"/>
                </a:lnTo>
                <a:lnTo>
                  <a:pt x="1192195" y="180977"/>
                </a:lnTo>
                <a:lnTo>
                  <a:pt x="1179617" y="210963"/>
                </a:lnTo>
                <a:close/>
              </a:path>
              <a:path w="1302385" h="320039">
                <a:moveTo>
                  <a:pt x="1194993" y="153534"/>
                </a:moveTo>
                <a:lnTo>
                  <a:pt x="1194005" y="153534"/>
                </a:lnTo>
                <a:lnTo>
                  <a:pt x="1194005" y="116532"/>
                </a:lnTo>
                <a:lnTo>
                  <a:pt x="1196570" y="116532"/>
                </a:lnTo>
                <a:lnTo>
                  <a:pt x="1196824" y="118736"/>
                </a:lnTo>
                <a:lnTo>
                  <a:pt x="1197186" y="125266"/>
                </a:lnTo>
                <a:lnTo>
                  <a:pt x="1197186" y="132019"/>
                </a:lnTo>
                <a:lnTo>
                  <a:pt x="1194993" y="153534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19293" y="5789373"/>
            <a:ext cx="676275" cy="320040"/>
          </a:xfrm>
          <a:custGeom>
            <a:avLst/>
            <a:gdLst/>
            <a:ahLst/>
            <a:cxnLst/>
            <a:rect l="l" t="t" r="r" b="b"/>
            <a:pathLst>
              <a:path w="676275" h="320039">
                <a:moveTo>
                  <a:pt x="242943" y="300539"/>
                </a:moveTo>
                <a:lnTo>
                  <a:pt x="204936" y="300539"/>
                </a:lnTo>
                <a:lnTo>
                  <a:pt x="204936" y="153199"/>
                </a:lnTo>
                <a:lnTo>
                  <a:pt x="151693" y="153199"/>
                </a:lnTo>
                <a:lnTo>
                  <a:pt x="151693" y="116197"/>
                </a:lnTo>
                <a:lnTo>
                  <a:pt x="204936" y="116197"/>
                </a:lnTo>
                <a:lnTo>
                  <a:pt x="204936" y="9711"/>
                </a:lnTo>
                <a:lnTo>
                  <a:pt x="241687" y="9711"/>
                </a:lnTo>
                <a:lnTo>
                  <a:pt x="245622" y="13366"/>
                </a:lnTo>
                <a:lnTo>
                  <a:pt x="245622" y="20677"/>
                </a:lnTo>
                <a:lnTo>
                  <a:pt x="238590" y="31225"/>
                </a:lnTo>
                <a:lnTo>
                  <a:pt x="242943" y="31225"/>
                </a:lnTo>
                <a:lnTo>
                  <a:pt x="242943" y="300539"/>
                </a:lnTo>
                <a:close/>
              </a:path>
              <a:path w="676275" h="320039">
                <a:moveTo>
                  <a:pt x="33067" y="257342"/>
                </a:moveTo>
                <a:lnTo>
                  <a:pt x="29902" y="256494"/>
                </a:lnTo>
                <a:lnTo>
                  <a:pt x="24758" y="253951"/>
                </a:lnTo>
                <a:lnTo>
                  <a:pt x="17637" y="249713"/>
                </a:lnTo>
                <a:lnTo>
                  <a:pt x="7985" y="243445"/>
                </a:lnTo>
                <a:lnTo>
                  <a:pt x="0" y="239343"/>
                </a:lnTo>
                <a:lnTo>
                  <a:pt x="4297" y="233650"/>
                </a:lnTo>
                <a:lnTo>
                  <a:pt x="9571" y="227679"/>
                </a:lnTo>
                <a:lnTo>
                  <a:pt x="16492" y="220758"/>
                </a:lnTo>
                <a:lnTo>
                  <a:pt x="17022" y="220200"/>
                </a:lnTo>
                <a:lnTo>
                  <a:pt x="17412" y="219753"/>
                </a:lnTo>
                <a:lnTo>
                  <a:pt x="23386" y="213402"/>
                </a:lnTo>
                <a:lnTo>
                  <a:pt x="29216" y="206694"/>
                </a:lnTo>
                <a:lnTo>
                  <a:pt x="54546" y="170079"/>
                </a:lnTo>
                <a:lnTo>
                  <a:pt x="73340" y="123784"/>
                </a:lnTo>
                <a:lnTo>
                  <a:pt x="80555" y="69546"/>
                </a:lnTo>
                <a:lnTo>
                  <a:pt x="81371" y="25449"/>
                </a:lnTo>
                <a:lnTo>
                  <a:pt x="118457" y="25449"/>
                </a:lnTo>
                <a:lnTo>
                  <a:pt x="122392" y="28853"/>
                </a:lnTo>
                <a:lnTo>
                  <a:pt x="122392" y="35662"/>
                </a:lnTo>
                <a:lnTo>
                  <a:pt x="115611" y="47299"/>
                </a:lnTo>
                <a:lnTo>
                  <a:pt x="119713" y="47299"/>
                </a:lnTo>
                <a:lnTo>
                  <a:pt x="119713" y="82125"/>
                </a:lnTo>
                <a:lnTo>
                  <a:pt x="121890" y="109531"/>
                </a:lnTo>
                <a:lnTo>
                  <a:pt x="128420" y="136331"/>
                </a:lnTo>
                <a:lnTo>
                  <a:pt x="133620" y="148846"/>
                </a:lnTo>
                <a:lnTo>
                  <a:pt x="99119" y="148846"/>
                </a:lnTo>
                <a:lnTo>
                  <a:pt x="94877" y="150353"/>
                </a:lnTo>
                <a:lnTo>
                  <a:pt x="93036" y="151637"/>
                </a:lnTo>
                <a:lnTo>
                  <a:pt x="93594" y="152697"/>
                </a:lnTo>
                <a:lnTo>
                  <a:pt x="94677" y="155659"/>
                </a:lnTo>
                <a:lnTo>
                  <a:pt x="81664" y="197736"/>
                </a:lnTo>
                <a:lnTo>
                  <a:pt x="48722" y="243445"/>
                </a:lnTo>
                <a:lnTo>
                  <a:pt x="47606" y="244561"/>
                </a:lnTo>
                <a:lnTo>
                  <a:pt x="46490" y="245901"/>
                </a:lnTo>
                <a:lnTo>
                  <a:pt x="45373" y="247463"/>
                </a:lnTo>
                <a:lnTo>
                  <a:pt x="39625" y="253212"/>
                </a:lnTo>
                <a:lnTo>
                  <a:pt x="35536" y="256494"/>
                </a:lnTo>
                <a:lnTo>
                  <a:pt x="33067" y="257342"/>
                </a:lnTo>
                <a:close/>
              </a:path>
              <a:path w="676275" h="320039">
                <a:moveTo>
                  <a:pt x="96231" y="159410"/>
                </a:moveTo>
                <a:lnTo>
                  <a:pt x="94677" y="155659"/>
                </a:lnTo>
                <a:lnTo>
                  <a:pt x="93594" y="152697"/>
                </a:lnTo>
                <a:lnTo>
                  <a:pt x="93036" y="151637"/>
                </a:lnTo>
                <a:lnTo>
                  <a:pt x="94877" y="150353"/>
                </a:lnTo>
                <a:lnTo>
                  <a:pt x="99119" y="148846"/>
                </a:lnTo>
                <a:lnTo>
                  <a:pt x="96231" y="159410"/>
                </a:lnTo>
                <a:close/>
              </a:path>
              <a:path w="676275" h="320039">
                <a:moveTo>
                  <a:pt x="166343" y="260858"/>
                </a:moveTo>
                <a:lnTo>
                  <a:pt x="128629" y="218247"/>
                </a:lnTo>
                <a:lnTo>
                  <a:pt x="105398" y="180491"/>
                </a:lnTo>
                <a:lnTo>
                  <a:pt x="96231" y="159410"/>
                </a:lnTo>
                <a:lnTo>
                  <a:pt x="99119" y="148846"/>
                </a:lnTo>
                <a:lnTo>
                  <a:pt x="133620" y="148846"/>
                </a:lnTo>
                <a:lnTo>
                  <a:pt x="139303" y="162523"/>
                </a:lnTo>
                <a:lnTo>
                  <a:pt x="154539" y="188109"/>
                </a:lnTo>
                <a:lnTo>
                  <a:pt x="179068" y="217912"/>
                </a:lnTo>
                <a:lnTo>
                  <a:pt x="189114" y="227539"/>
                </a:lnTo>
                <a:lnTo>
                  <a:pt x="190006" y="228878"/>
                </a:lnTo>
                <a:lnTo>
                  <a:pt x="191402" y="231474"/>
                </a:lnTo>
                <a:lnTo>
                  <a:pt x="193299" y="235325"/>
                </a:lnTo>
                <a:lnTo>
                  <a:pt x="166343" y="260858"/>
                </a:lnTo>
                <a:close/>
              </a:path>
              <a:path w="676275" h="320039">
                <a:moveTo>
                  <a:pt x="308241" y="319961"/>
                </a:moveTo>
                <a:lnTo>
                  <a:pt x="269899" y="319961"/>
                </a:lnTo>
                <a:lnTo>
                  <a:pt x="269899" y="0"/>
                </a:lnTo>
                <a:lnTo>
                  <a:pt x="299870" y="0"/>
                </a:lnTo>
                <a:lnTo>
                  <a:pt x="302800" y="1423"/>
                </a:lnTo>
                <a:lnTo>
                  <a:pt x="306818" y="1423"/>
                </a:lnTo>
                <a:lnTo>
                  <a:pt x="309190" y="3795"/>
                </a:lnTo>
                <a:lnTo>
                  <a:pt x="310920" y="7255"/>
                </a:lnTo>
                <a:lnTo>
                  <a:pt x="310920" y="10715"/>
                </a:lnTo>
                <a:lnTo>
                  <a:pt x="303804" y="20510"/>
                </a:lnTo>
                <a:lnTo>
                  <a:pt x="308241" y="20510"/>
                </a:lnTo>
                <a:lnTo>
                  <a:pt x="308241" y="319961"/>
                </a:lnTo>
                <a:close/>
              </a:path>
              <a:path w="676275" h="320039">
                <a:moveTo>
                  <a:pt x="306818" y="1423"/>
                </a:moveTo>
                <a:lnTo>
                  <a:pt x="302800" y="1423"/>
                </a:lnTo>
                <a:lnTo>
                  <a:pt x="305730" y="334"/>
                </a:lnTo>
                <a:lnTo>
                  <a:pt x="306818" y="1423"/>
                </a:lnTo>
                <a:close/>
              </a:path>
              <a:path w="676275" h="320039">
                <a:moveTo>
                  <a:pt x="639756" y="155878"/>
                </a:moveTo>
                <a:lnTo>
                  <a:pt x="406858" y="155878"/>
                </a:lnTo>
                <a:lnTo>
                  <a:pt x="406858" y="9041"/>
                </a:lnTo>
                <a:lnTo>
                  <a:pt x="444279" y="9041"/>
                </a:lnTo>
                <a:lnTo>
                  <a:pt x="447766" y="12473"/>
                </a:lnTo>
                <a:lnTo>
                  <a:pt x="447879" y="19673"/>
                </a:lnTo>
                <a:lnTo>
                  <a:pt x="440763" y="29886"/>
                </a:lnTo>
                <a:lnTo>
                  <a:pt x="445200" y="29886"/>
                </a:lnTo>
                <a:lnTo>
                  <a:pt x="445200" y="53912"/>
                </a:lnTo>
                <a:lnTo>
                  <a:pt x="639756" y="53912"/>
                </a:lnTo>
                <a:lnTo>
                  <a:pt x="639756" y="90245"/>
                </a:lnTo>
                <a:lnTo>
                  <a:pt x="445200" y="90245"/>
                </a:lnTo>
                <a:lnTo>
                  <a:pt x="445200" y="118876"/>
                </a:lnTo>
                <a:lnTo>
                  <a:pt x="639756" y="118876"/>
                </a:lnTo>
                <a:lnTo>
                  <a:pt x="639756" y="155878"/>
                </a:lnTo>
                <a:close/>
              </a:path>
              <a:path w="676275" h="320039">
                <a:moveTo>
                  <a:pt x="639756" y="53912"/>
                </a:moveTo>
                <a:lnTo>
                  <a:pt x="601414" y="53912"/>
                </a:lnTo>
                <a:lnTo>
                  <a:pt x="601414" y="9041"/>
                </a:lnTo>
                <a:lnTo>
                  <a:pt x="638947" y="9041"/>
                </a:lnTo>
                <a:lnTo>
                  <a:pt x="642435" y="12473"/>
                </a:lnTo>
                <a:lnTo>
                  <a:pt x="642435" y="19338"/>
                </a:lnTo>
                <a:lnTo>
                  <a:pt x="635486" y="30221"/>
                </a:lnTo>
                <a:lnTo>
                  <a:pt x="639756" y="30221"/>
                </a:lnTo>
                <a:lnTo>
                  <a:pt x="639756" y="53912"/>
                </a:lnTo>
                <a:close/>
              </a:path>
              <a:path w="676275" h="320039">
                <a:moveTo>
                  <a:pt x="639756" y="118876"/>
                </a:moveTo>
                <a:lnTo>
                  <a:pt x="601414" y="118876"/>
                </a:lnTo>
                <a:lnTo>
                  <a:pt x="601414" y="90245"/>
                </a:lnTo>
                <a:lnTo>
                  <a:pt x="639756" y="90245"/>
                </a:lnTo>
                <a:lnTo>
                  <a:pt x="639756" y="118876"/>
                </a:lnTo>
                <a:close/>
              </a:path>
              <a:path w="676275" h="320039">
                <a:moveTo>
                  <a:pt x="676256" y="210126"/>
                </a:moveTo>
                <a:lnTo>
                  <a:pt x="370358" y="210126"/>
                </a:lnTo>
                <a:lnTo>
                  <a:pt x="370358" y="173459"/>
                </a:lnTo>
                <a:lnTo>
                  <a:pt x="676256" y="173459"/>
                </a:lnTo>
                <a:lnTo>
                  <a:pt x="676256" y="210126"/>
                </a:lnTo>
                <a:close/>
              </a:path>
              <a:path w="676275" h="320039">
                <a:moveTo>
                  <a:pt x="542311" y="319961"/>
                </a:moveTo>
                <a:lnTo>
                  <a:pt x="504304" y="319961"/>
                </a:lnTo>
                <a:lnTo>
                  <a:pt x="504304" y="210126"/>
                </a:lnTo>
                <a:lnTo>
                  <a:pt x="542311" y="210126"/>
                </a:lnTo>
                <a:lnTo>
                  <a:pt x="542311" y="319961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97667" y="5789373"/>
            <a:ext cx="638810" cy="320675"/>
          </a:xfrm>
          <a:custGeom>
            <a:avLst/>
            <a:gdLst/>
            <a:ahLst/>
            <a:cxnLst/>
            <a:rect l="l" t="t" r="r" b="b"/>
            <a:pathLst>
              <a:path w="638810" h="320675">
                <a:moveTo>
                  <a:pt x="291833" y="184677"/>
                </a:moveTo>
                <a:lnTo>
                  <a:pt x="253491" y="184677"/>
                </a:lnTo>
                <a:lnTo>
                  <a:pt x="253491" y="108663"/>
                </a:lnTo>
                <a:lnTo>
                  <a:pt x="189197" y="108663"/>
                </a:lnTo>
                <a:lnTo>
                  <a:pt x="189197" y="71660"/>
                </a:lnTo>
                <a:lnTo>
                  <a:pt x="253491" y="71660"/>
                </a:lnTo>
                <a:lnTo>
                  <a:pt x="253491" y="0"/>
                </a:lnTo>
                <a:lnTo>
                  <a:pt x="290800" y="0"/>
                </a:lnTo>
                <a:lnTo>
                  <a:pt x="294512" y="3655"/>
                </a:lnTo>
                <a:lnTo>
                  <a:pt x="294512" y="10966"/>
                </a:lnTo>
                <a:lnTo>
                  <a:pt x="287480" y="21514"/>
                </a:lnTo>
                <a:lnTo>
                  <a:pt x="291833" y="21514"/>
                </a:lnTo>
                <a:lnTo>
                  <a:pt x="291833" y="184677"/>
                </a:lnTo>
                <a:close/>
              </a:path>
              <a:path w="638810" h="320675">
                <a:moveTo>
                  <a:pt x="34742" y="175300"/>
                </a:moveTo>
                <a:lnTo>
                  <a:pt x="33235" y="175300"/>
                </a:lnTo>
                <a:lnTo>
                  <a:pt x="30655" y="174259"/>
                </a:lnTo>
                <a:lnTo>
                  <a:pt x="25596" y="171135"/>
                </a:lnTo>
                <a:lnTo>
                  <a:pt x="17984" y="165877"/>
                </a:lnTo>
                <a:lnTo>
                  <a:pt x="8036" y="158641"/>
                </a:lnTo>
                <a:lnTo>
                  <a:pt x="7087" y="157971"/>
                </a:lnTo>
                <a:lnTo>
                  <a:pt x="4409" y="155432"/>
                </a:lnTo>
                <a:lnTo>
                  <a:pt x="0" y="151023"/>
                </a:lnTo>
                <a:lnTo>
                  <a:pt x="5520" y="147151"/>
                </a:lnTo>
                <a:lnTo>
                  <a:pt x="12452" y="142819"/>
                </a:lnTo>
                <a:lnTo>
                  <a:pt x="20798" y="138026"/>
                </a:lnTo>
                <a:lnTo>
                  <a:pt x="34128" y="130875"/>
                </a:lnTo>
                <a:lnTo>
                  <a:pt x="37141" y="129117"/>
                </a:lnTo>
                <a:lnTo>
                  <a:pt x="73669" y="94933"/>
                </a:lnTo>
                <a:lnTo>
                  <a:pt x="89827" y="56843"/>
                </a:lnTo>
                <a:lnTo>
                  <a:pt x="90537" y="47522"/>
                </a:lnTo>
                <a:lnTo>
                  <a:pt x="90636" y="45234"/>
                </a:lnTo>
                <a:lnTo>
                  <a:pt x="90757" y="42443"/>
                </a:lnTo>
                <a:lnTo>
                  <a:pt x="90944" y="32844"/>
                </a:lnTo>
                <a:lnTo>
                  <a:pt x="91004" y="29671"/>
                </a:lnTo>
                <a:lnTo>
                  <a:pt x="91082" y="13729"/>
                </a:lnTo>
                <a:lnTo>
                  <a:pt x="129285" y="13729"/>
                </a:lnTo>
                <a:lnTo>
                  <a:pt x="133777" y="17552"/>
                </a:lnTo>
                <a:lnTo>
                  <a:pt x="133777" y="27095"/>
                </a:lnTo>
                <a:lnTo>
                  <a:pt x="132605" y="32844"/>
                </a:lnTo>
                <a:lnTo>
                  <a:pt x="130328" y="42171"/>
                </a:lnTo>
                <a:lnTo>
                  <a:pt x="129703" y="45234"/>
                </a:lnTo>
                <a:lnTo>
                  <a:pt x="129424" y="47522"/>
                </a:lnTo>
                <a:lnTo>
                  <a:pt x="129424" y="49308"/>
                </a:lnTo>
                <a:lnTo>
                  <a:pt x="131386" y="64053"/>
                </a:lnTo>
                <a:lnTo>
                  <a:pt x="137272" y="79069"/>
                </a:lnTo>
                <a:lnTo>
                  <a:pt x="146056" y="92757"/>
                </a:lnTo>
                <a:lnTo>
                  <a:pt x="110289" y="92757"/>
                </a:lnTo>
                <a:lnTo>
                  <a:pt x="107965" y="98254"/>
                </a:lnTo>
                <a:lnTo>
                  <a:pt x="108272" y="103472"/>
                </a:lnTo>
                <a:lnTo>
                  <a:pt x="110021" y="106499"/>
                </a:lnTo>
                <a:lnTo>
                  <a:pt x="108714" y="108495"/>
                </a:lnTo>
                <a:lnTo>
                  <a:pt x="81748" y="140579"/>
                </a:lnTo>
                <a:lnTo>
                  <a:pt x="48052" y="167850"/>
                </a:lnTo>
                <a:lnTo>
                  <a:pt x="39681" y="172817"/>
                </a:lnTo>
                <a:lnTo>
                  <a:pt x="34742" y="175300"/>
                </a:lnTo>
                <a:close/>
              </a:path>
              <a:path w="638810" h="320675">
                <a:moveTo>
                  <a:pt x="110021" y="106499"/>
                </a:moveTo>
                <a:lnTo>
                  <a:pt x="108272" y="103472"/>
                </a:lnTo>
                <a:lnTo>
                  <a:pt x="107965" y="98254"/>
                </a:lnTo>
                <a:lnTo>
                  <a:pt x="110289" y="92757"/>
                </a:lnTo>
                <a:lnTo>
                  <a:pt x="110923" y="92757"/>
                </a:lnTo>
                <a:lnTo>
                  <a:pt x="114383" y="95715"/>
                </a:lnTo>
                <a:lnTo>
                  <a:pt x="113574" y="101072"/>
                </a:lnTo>
                <a:lnTo>
                  <a:pt x="110021" y="106499"/>
                </a:lnTo>
                <a:close/>
              </a:path>
              <a:path w="638810" h="320675">
                <a:moveTo>
                  <a:pt x="189114" y="175300"/>
                </a:moveTo>
                <a:lnTo>
                  <a:pt x="185821" y="175300"/>
                </a:lnTo>
                <a:lnTo>
                  <a:pt x="180798" y="173124"/>
                </a:lnTo>
                <a:lnTo>
                  <a:pt x="136896" y="139721"/>
                </a:lnTo>
                <a:lnTo>
                  <a:pt x="111415" y="108830"/>
                </a:lnTo>
                <a:lnTo>
                  <a:pt x="111295" y="108663"/>
                </a:lnTo>
                <a:lnTo>
                  <a:pt x="111174" y="108495"/>
                </a:lnTo>
                <a:lnTo>
                  <a:pt x="110021" y="106499"/>
                </a:lnTo>
                <a:lnTo>
                  <a:pt x="113574" y="101072"/>
                </a:lnTo>
                <a:lnTo>
                  <a:pt x="114383" y="95715"/>
                </a:lnTo>
                <a:lnTo>
                  <a:pt x="110923" y="92757"/>
                </a:lnTo>
                <a:lnTo>
                  <a:pt x="146056" y="92757"/>
                </a:lnTo>
                <a:lnTo>
                  <a:pt x="147083" y="94358"/>
                </a:lnTo>
                <a:lnTo>
                  <a:pt x="160818" y="109918"/>
                </a:lnTo>
                <a:lnTo>
                  <a:pt x="216321" y="147339"/>
                </a:lnTo>
                <a:lnTo>
                  <a:pt x="211188" y="153696"/>
                </a:lnTo>
                <a:lnTo>
                  <a:pt x="205836" y="159876"/>
                </a:lnTo>
                <a:lnTo>
                  <a:pt x="200263" y="165877"/>
                </a:lnTo>
                <a:lnTo>
                  <a:pt x="194471" y="171701"/>
                </a:lnTo>
                <a:lnTo>
                  <a:pt x="189114" y="175300"/>
                </a:lnTo>
                <a:close/>
              </a:path>
              <a:path w="638810" h="320675">
                <a:moveTo>
                  <a:pt x="301209" y="312594"/>
                </a:moveTo>
                <a:lnTo>
                  <a:pt x="59270" y="312594"/>
                </a:lnTo>
                <a:lnTo>
                  <a:pt x="59270" y="228376"/>
                </a:lnTo>
                <a:lnTo>
                  <a:pt x="253491" y="228376"/>
                </a:lnTo>
                <a:lnTo>
                  <a:pt x="253491" y="217828"/>
                </a:lnTo>
                <a:lnTo>
                  <a:pt x="59270" y="217828"/>
                </a:lnTo>
                <a:lnTo>
                  <a:pt x="59270" y="181495"/>
                </a:lnTo>
                <a:lnTo>
                  <a:pt x="253491" y="181495"/>
                </a:lnTo>
                <a:lnTo>
                  <a:pt x="253491" y="184677"/>
                </a:lnTo>
                <a:lnTo>
                  <a:pt x="291833" y="184677"/>
                </a:lnTo>
                <a:lnTo>
                  <a:pt x="291833" y="265044"/>
                </a:lnTo>
                <a:lnTo>
                  <a:pt x="97612" y="265044"/>
                </a:lnTo>
                <a:lnTo>
                  <a:pt x="97612" y="275927"/>
                </a:lnTo>
                <a:lnTo>
                  <a:pt x="301209" y="275927"/>
                </a:lnTo>
                <a:lnTo>
                  <a:pt x="301209" y="312594"/>
                </a:lnTo>
                <a:close/>
              </a:path>
              <a:path w="638810" h="320675">
                <a:moveTo>
                  <a:pt x="533269" y="173626"/>
                </a:moveTo>
                <a:lnTo>
                  <a:pt x="369019" y="173626"/>
                </a:lnTo>
                <a:lnTo>
                  <a:pt x="369019" y="22435"/>
                </a:lnTo>
                <a:lnTo>
                  <a:pt x="533269" y="22435"/>
                </a:lnTo>
                <a:lnTo>
                  <a:pt x="533269" y="59103"/>
                </a:lnTo>
                <a:lnTo>
                  <a:pt x="407695" y="59103"/>
                </a:lnTo>
                <a:lnTo>
                  <a:pt x="407695" y="137628"/>
                </a:lnTo>
                <a:lnTo>
                  <a:pt x="533269" y="137628"/>
                </a:lnTo>
                <a:lnTo>
                  <a:pt x="533269" y="173626"/>
                </a:lnTo>
                <a:close/>
              </a:path>
              <a:path w="638810" h="320675">
                <a:moveTo>
                  <a:pt x="533269" y="137628"/>
                </a:moveTo>
                <a:lnTo>
                  <a:pt x="494927" y="137628"/>
                </a:lnTo>
                <a:lnTo>
                  <a:pt x="494927" y="59103"/>
                </a:lnTo>
                <a:lnTo>
                  <a:pt x="533269" y="59103"/>
                </a:lnTo>
                <a:lnTo>
                  <a:pt x="533269" y="137628"/>
                </a:lnTo>
                <a:close/>
              </a:path>
              <a:path w="638810" h="320675">
                <a:moveTo>
                  <a:pt x="634733" y="208787"/>
                </a:moveTo>
                <a:lnTo>
                  <a:pt x="606206" y="208787"/>
                </a:lnTo>
                <a:lnTo>
                  <a:pt x="596391" y="204677"/>
                </a:lnTo>
                <a:lnTo>
                  <a:pt x="596391" y="152530"/>
                </a:lnTo>
                <a:lnTo>
                  <a:pt x="535111" y="152530"/>
                </a:lnTo>
                <a:lnTo>
                  <a:pt x="535111" y="115192"/>
                </a:lnTo>
                <a:lnTo>
                  <a:pt x="596391" y="115192"/>
                </a:lnTo>
                <a:lnTo>
                  <a:pt x="596391" y="78860"/>
                </a:lnTo>
                <a:lnTo>
                  <a:pt x="535111" y="78860"/>
                </a:lnTo>
                <a:lnTo>
                  <a:pt x="535111" y="42192"/>
                </a:lnTo>
                <a:lnTo>
                  <a:pt x="596391" y="42192"/>
                </a:lnTo>
                <a:lnTo>
                  <a:pt x="596391" y="0"/>
                </a:lnTo>
                <a:lnTo>
                  <a:pt x="633812" y="0"/>
                </a:lnTo>
                <a:lnTo>
                  <a:pt x="637412" y="3543"/>
                </a:lnTo>
                <a:lnTo>
                  <a:pt x="637412" y="10631"/>
                </a:lnTo>
                <a:lnTo>
                  <a:pt x="630463" y="21514"/>
                </a:lnTo>
                <a:lnTo>
                  <a:pt x="634733" y="21514"/>
                </a:lnTo>
                <a:lnTo>
                  <a:pt x="634733" y="208787"/>
                </a:lnTo>
                <a:close/>
              </a:path>
              <a:path w="638810" h="320675">
                <a:moveTo>
                  <a:pt x="522888" y="320296"/>
                </a:moveTo>
                <a:lnTo>
                  <a:pt x="512089" y="320296"/>
                </a:lnTo>
                <a:lnTo>
                  <a:pt x="463853" y="316356"/>
                </a:lnTo>
                <a:lnTo>
                  <a:pt x="429355" y="304495"/>
                </a:lnTo>
                <a:lnTo>
                  <a:pt x="408726" y="284837"/>
                </a:lnTo>
                <a:lnTo>
                  <a:pt x="401835" y="257258"/>
                </a:lnTo>
                <a:lnTo>
                  <a:pt x="405692" y="236816"/>
                </a:lnTo>
                <a:lnTo>
                  <a:pt x="417260" y="220528"/>
                </a:lnTo>
                <a:lnTo>
                  <a:pt x="436541" y="208394"/>
                </a:lnTo>
                <a:lnTo>
                  <a:pt x="463959" y="200290"/>
                </a:lnTo>
                <a:lnTo>
                  <a:pt x="464260" y="200290"/>
                </a:lnTo>
                <a:lnTo>
                  <a:pt x="472429" y="198877"/>
                </a:lnTo>
                <a:lnTo>
                  <a:pt x="481965" y="197747"/>
                </a:lnTo>
                <a:lnTo>
                  <a:pt x="482160" y="197747"/>
                </a:lnTo>
                <a:lnTo>
                  <a:pt x="491349" y="197119"/>
                </a:lnTo>
                <a:lnTo>
                  <a:pt x="501374" y="196899"/>
                </a:lnTo>
                <a:lnTo>
                  <a:pt x="529167" y="196899"/>
                </a:lnTo>
                <a:lnTo>
                  <a:pt x="555517" y="197747"/>
                </a:lnTo>
                <a:lnTo>
                  <a:pt x="577806" y="200290"/>
                </a:lnTo>
                <a:lnTo>
                  <a:pt x="596035" y="204528"/>
                </a:lnTo>
                <a:lnTo>
                  <a:pt x="596391" y="204677"/>
                </a:lnTo>
                <a:lnTo>
                  <a:pt x="596391" y="208787"/>
                </a:lnTo>
                <a:lnTo>
                  <a:pt x="606206" y="208787"/>
                </a:lnTo>
                <a:lnTo>
                  <a:pt x="633182" y="233567"/>
                </a:lnTo>
                <a:lnTo>
                  <a:pt x="498695" y="233567"/>
                </a:lnTo>
                <a:lnTo>
                  <a:pt x="480162" y="234409"/>
                </a:lnTo>
                <a:lnTo>
                  <a:pt x="465801" y="236816"/>
                </a:lnTo>
                <a:lnTo>
                  <a:pt x="465415" y="236816"/>
                </a:lnTo>
                <a:lnTo>
                  <a:pt x="453457" y="241148"/>
                </a:lnTo>
                <a:lnTo>
                  <a:pt x="445323" y="247017"/>
                </a:lnTo>
                <a:lnTo>
                  <a:pt x="442549" y="250114"/>
                </a:lnTo>
                <a:lnTo>
                  <a:pt x="441182" y="253742"/>
                </a:lnTo>
                <a:lnTo>
                  <a:pt x="441182" y="257928"/>
                </a:lnTo>
                <a:lnTo>
                  <a:pt x="445823" y="268732"/>
                </a:lnTo>
                <a:lnTo>
                  <a:pt x="459746" y="276450"/>
                </a:lnTo>
                <a:lnTo>
                  <a:pt x="482951" y="281081"/>
                </a:lnTo>
                <a:lnTo>
                  <a:pt x="515438" y="282624"/>
                </a:lnTo>
                <a:lnTo>
                  <a:pt x="632402" y="282624"/>
                </a:lnTo>
                <a:lnTo>
                  <a:pt x="631510" y="285810"/>
                </a:lnTo>
                <a:lnTo>
                  <a:pt x="609786" y="304495"/>
                </a:lnTo>
                <a:lnTo>
                  <a:pt x="573578" y="315990"/>
                </a:lnTo>
                <a:lnTo>
                  <a:pt x="522888" y="320296"/>
                </a:lnTo>
                <a:close/>
              </a:path>
              <a:path w="638810" h="320675">
                <a:moveTo>
                  <a:pt x="606206" y="208787"/>
                </a:moveTo>
                <a:lnTo>
                  <a:pt x="596391" y="208787"/>
                </a:lnTo>
                <a:lnTo>
                  <a:pt x="596391" y="204677"/>
                </a:lnTo>
                <a:lnTo>
                  <a:pt x="606206" y="208787"/>
                </a:lnTo>
                <a:close/>
              </a:path>
              <a:path w="638810" h="320675">
                <a:moveTo>
                  <a:pt x="632402" y="282624"/>
                </a:moveTo>
                <a:lnTo>
                  <a:pt x="519456" y="282624"/>
                </a:lnTo>
                <a:lnTo>
                  <a:pt x="540903" y="282174"/>
                </a:lnTo>
                <a:lnTo>
                  <a:pt x="558782" y="280824"/>
                </a:lnTo>
                <a:lnTo>
                  <a:pt x="573092" y="278574"/>
                </a:lnTo>
                <a:lnTo>
                  <a:pt x="583834" y="275424"/>
                </a:lnTo>
                <a:lnTo>
                  <a:pt x="594438" y="271239"/>
                </a:lnTo>
                <a:lnTo>
                  <a:pt x="599740" y="265295"/>
                </a:lnTo>
                <a:lnTo>
                  <a:pt x="599740" y="251566"/>
                </a:lnTo>
                <a:lnTo>
                  <a:pt x="553361" y="234215"/>
                </a:lnTo>
                <a:lnTo>
                  <a:pt x="529837" y="233567"/>
                </a:lnTo>
                <a:lnTo>
                  <a:pt x="633182" y="233567"/>
                </a:lnTo>
                <a:lnTo>
                  <a:pt x="638652" y="257928"/>
                </a:lnTo>
                <a:lnTo>
                  <a:pt x="638751" y="259937"/>
                </a:lnTo>
                <a:lnTo>
                  <a:pt x="632528" y="282174"/>
                </a:lnTo>
                <a:lnTo>
                  <a:pt x="632402" y="282624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2943" y="3647445"/>
            <a:ext cx="732155" cy="3522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solidFill>
                  <a:srgbClr val="F9F9F5"/>
                </a:solidFill>
                <a:latin typeface="Tahoma"/>
                <a:cs typeface="Tahoma"/>
              </a:rPr>
              <a:t>2-</a:t>
            </a:r>
            <a:r>
              <a:rPr sz="2700" b="1" spc="-310" dirty="0">
                <a:solidFill>
                  <a:srgbClr val="F9F9F5"/>
                </a:solidFill>
                <a:latin typeface="Tahoma"/>
                <a:cs typeface="Tahoma"/>
              </a:rPr>
              <a:t>1.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700" b="1" spc="-10" dirty="0">
                <a:solidFill>
                  <a:srgbClr val="F9F9F5"/>
                </a:solidFill>
                <a:latin typeface="Tahoma"/>
                <a:cs typeface="Tahoma"/>
              </a:rPr>
              <a:t>2-</a:t>
            </a:r>
            <a:r>
              <a:rPr sz="2700" b="1" spc="-25" dirty="0">
                <a:solidFill>
                  <a:srgbClr val="F9F9F5"/>
                </a:solidFill>
                <a:latin typeface="Tahoma"/>
                <a:cs typeface="Tahoma"/>
              </a:rPr>
              <a:t>2.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700" b="1" dirty="0">
                <a:solidFill>
                  <a:srgbClr val="F9F9F5"/>
                </a:solidFill>
                <a:latin typeface="Tahoma"/>
                <a:cs typeface="Tahoma"/>
              </a:rPr>
              <a:t>2-</a:t>
            </a:r>
            <a:r>
              <a:rPr sz="2700" b="1" spc="-25" dirty="0">
                <a:solidFill>
                  <a:srgbClr val="F9F9F5"/>
                </a:solidFill>
                <a:latin typeface="Tahoma"/>
                <a:cs typeface="Tahoma"/>
              </a:rPr>
              <a:t>3.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700" b="1" dirty="0">
                <a:solidFill>
                  <a:srgbClr val="F9F9F5"/>
                </a:solidFill>
                <a:latin typeface="Tahoma"/>
                <a:cs typeface="Tahoma"/>
              </a:rPr>
              <a:t>2-</a:t>
            </a:r>
            <a:r>
              <a:rPr sz="2700" b="1" spc="-25" dirty="0">
                <a:solidFill>
                  <a:srgbClr val="F9F9F5"/>
                </a:solidFill>
                <a:latin typeface="Tahoma"/>
                <a:cs typeface="Tahoma"/>
              </a:rPr>
              <a:t>4.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50276" y="6818072"/>
            <a:ext cx="633095" cy="320040"/>
          </a:xfrm>
          <a:custGeom>
            <a:avLst/>
            <a:gdLst/>
            <a:ahLst/>
            <a:cxnLst/>
            <a:rect l="l" t="t" r="r" b="b"/>
            <a:pathLst>
              <a:path w="633094" h="320040">
                <a:moveTo>
                  <a:pt x="18333" y="72497"/>
                </a:moveTo>
                <a:lnTo>
                  <a:pt x="18333" y="36165"/>
                </a:lnTo>
                <a:lnTo>
                  <a:pt x="180491" y="36165"/>
                </a:lnTo>
                <a:lnTo>
                  <a:pt x="139526" y="71297"/>
                </a:lnTo>
                <a:lnTo>
                  <a:pt x="139395" y="71744"/>
                </a:lnTo>
                <a:lnTo>
                  <a:pt x="139972" y="71744"/>
                </a:lnTo>
                <a:lnTo>
                  <a:pt x="18333" y="72497"/>
                </a:lnTo>
                <a:close/>
              </a:path>
              <a:path w="633094" h="320040">
                <a:moveTo>
                  <a:pt x="34211" y="263035"/>
                </a:moveTo>
                <a:lnTo>
                  <a:pt x="31812" y="263035"/>
                </a:lnTo>
                <a:lnTo>
                  <a:pt x="28620" y="261857"/>
                </a:lnTo>
                <a:lnTo>
                  <a:pt x="23649" y="258326"/>
                </a:lnTo>
                <a:lnTo>
                  <a:pt x="16900" y="252439"/>
                </a:lnTo>
                <a:lnTo>
                  <a:pt x="8371" y="244198"/>
                </a:lnTo>
                <a:lnTo>
                  <a:pt x="0" y="235827"/>
                </a:lnTo>
                <a:lnTo>
                  <a:pt x="32293" y="216991"/>
                </a:lnTo>
                <a:lnTo>
                  <a:pt x="59438" y="198573"/>
                </a:lnTo>
                <a:lnTo>
                  <a:pt x="98282" y="162994"/>
                </a:lnTo>
                <a:lnTo>
                  <a:pt x="120132" y="128985"/>
                </a:lnTo>
                <a:lnTo>
                  <a:pt x="134782" y="89408"/>
                </a:lnTo>
                <a:lnTo>
                  <a:pt x="137796" y="77185"/>
                </a:lnTo>
                <a:lnTo>
                  <a:pt x="139526" y="71297"/>
                </a:lnTo>
                <a:lnTo>
                  <a:pt x="139972" y="71744"/>
                </a:lnTo>
                <a:lnTo>
                  <a:pt x="176920" y="71744"/>
                </a:lnTo>
                <a:lnTo>
                  <a:pt x="175803" y="78692"/>
                </a:lnTo>
                <a:lnTo>
                  <a:pt x="166395" y="116385"/>
                </a:lnTo>
                <a:lnTo>
                  <a:pt x="133579" y="181098"/>
                </a:lnTo>
                <a:lnTo>
                  <a:pt x="95823" y="221182"/>
                </a:lnTo>
                <a:lnTo>
                  <a:pt x="61416" y="246590"/>
                </a:lnTo>
                <a:lnTo>
                  <a:pt x="41355" y="258933"/>
                </a:lnTo>
                <a:lnTo>
                  <a:pt x="37393" y="261667"/>
                </a:lnTo>
                <a:lnTo>
                  <a:pt x="34211" y="263035"/>
                </a:lnTo>
                <a:close/>
              </a:path>
              <a:path w="633094" h="320040">
                <a:moveTo>
                  <a:pt x="176920" y="71744"/>
                </a:moveTo>
                <a:lnTo>
                  <a:pt x="139972" y="71744"/>
                </a:lnTo>
                <a:lnTo>
                  <a:pt x="139526" y="71297"/>
                </a:lnTo>
                <a:lnTo>
                  <a:pt x="176992" y="71297"/>
                </a:lnTo>
                <a:lnTo>
                  <a:pt x="176920" y="71744"/>
                </a:lnTo>
                <a:close/>
              </a:path>
              <a:path w="633094" h="320040">
                <a:moveTo>
                  <a:pt x="284382" y="319961"/>
                </a:moveTo>
                <a:lnTo>
                  <a:pt x="246040" y="319961"/>
                </a:lnTo>
                <a:lnTo>
                  <a:pt x="246040" y="0"/>
                </a:lnTo>
                <a:lnTo>
                  <a:pt x="282792" y="0"/>
                </a:lnTo>
                <a:lnTo>
                  <a:pt x="286726" y="3767"/>
                </a:lnTo>
                <a:lnTo>
                  <a:pt x="286726" y="11301"/>
                </a:lnTo>
                <a:lnTo>
                  <a:pt x="280196" y="20845"/>
                </a:lnTo>
                <a:lnTo>
                  <a:pt x="284382" y="20845"/>
                </a:lnTo>
                <a:lnTo>
                  <a:pt x="284382" y="319961"/>
                </a:lnTo>
                <a:close/>
              </a:path>
              <a:path w="633094" h="320040">
                <a:moveTo>
                  <a:pt x="353950" y="233232"/>
                </a:moveTo>
                <a:lnTo>
                  <a:pt x="342146" y="233232"/>
                </a:lnTo>
                <a:lnTo>
                  <a:pt x="342146" y="36165"/>
                </a:lnTo>
                <a:lnTo>
                  <a:pt x="477263" y="36165"/>
                </a:lnTo>
                <a:lnTo>
                  <a:pt x="477263" y="72497"/>
                </a:lnTo>
                <a:lnTo>
                  <a:pt x="380153" y="72497"/>
                </a:lnTo>
                <a:lnTo>
                  <a:pt x="380153" y="194471"/>
                </a:lnTo>
                <a:lnTo>
                  <a:pt x="511901" y="194471"/>
                </a:lnTo>
                <a:lnTo>
                  <a:pt x="513177" y="212387"/>
                </a:lnTo>
                <a:lnTo>
                  <a:pt x="467531" y="221381"/>
                </a:lnTo>
                <a:lnTo>
                  <a:pt x="425778" y="227853"/>
                </a:lnTo>
                <a:lnTo>
                  <a:pt x="387918" y="231803"/>
                </a:lnTo>
                <a:lnTo>
                  <a:pt x="353950" y="233232"/>
                </a:lnTo>
                <a:close/>
              </a:path>
              <a:path w="633094" h="320040">
                <a:moveTo>
                  <a:pt x="511901" y="194471"/>
                </a:moveTo>
                <a:lnTo>
                  <a:pt x="380153" y="194471"/>
                </a:lnTo>
                <a:lnTo>
                  <a:pt x="401417" y="193216"/>
                </a:lnTo>
                <a:lnTo>
                  <a:pt x="418626" y="191473"/>
                </a:lnTo>
                <a:lnTo>
                  <a:pt x="440366" y="188172"/>
                </a:lnTo>
                <a:lnTo>
                  <a:pt x="466637" y="183311"/>
                </a:lnTo>
                <a:lnTo>
                  <a:pt x="497439" y="176891"/>
                </a:lnTo>
                <a:lnTo>
                  <a:pt x="499336" y="176668"/>
                </a:lnTo>
                <a:lnTo>
                  <a:pt x="503662" y="175579"/>
                </a:lnTo>
                <a:lnTo>
                  <a:pt x="510415" y="173626"/>
                </a:lnTo>
                <a:lnTo>
                  <a:pt x="511687" y="191473"/>
                </a:lnTo>
                <a:lnTo>
                  <a:pt x="511811" y="193216"/>
                </a:lnTo>
                <a:lnTo>
                  <a:pt x="511901" y="194471"/>
                </a:lnTo>
                <a:close/>
              </a:path>
              <a:path w="633094" h="320040">
                <a:moveTo>
                  <a:pt x="630631" y="133945"/>
                </a:moveTo>
                <a:lnTo>
                  <a:pt x="592289" y="133945"/>
                </a:lnTo>
                <a:lnTo>
                  <a:pt x="592289" y="0"/>
                </a:lnTo>
                <a:lnTo>
                  <a:pt x="621924" y="0"/>
                </a:lnTo>
                <a:lnTo>
                  <a:pt x="624603" y="334"/>
                </a:lnTo>
                <a:lnTo>
                  <a:pt x="627784" y="334"/>
                </a:lnTo>
                <a:lnTo>
                  <a:pt x="631245" y="3795"/>
                </a:lnTo>
                <a:lnTo>
                  <a:pt x="632975" y="7339"/>
                </a:lnTo>
                <a:lnTo>
                  <a:pt x="632975" y="10966"/>
                </a:lnTo>
                <a:lnTo>
                  <a:pt x="626445" y="20510"/>
                </a:lnTo>
                <a:lnTo>
                  <a:pt x="630631" y="20510"/>
                </a:lnTo>
                <a:lnTo>
                  <a:pt x="630631" y="133945"/>
                </a:lnTo>
                <a:close/>
              </a:path>
              <a:path w="633094" h="320040">
                <a:moveTo>
                  <a:pt x="556961" y="300539"/>
                </a:moveTo>
                <a:lnTo>
                  <a:pt x="518619" y="300539"/>
                </a:lnTo>
                <a:lnTo>
                  <a:pt x="518619" y="9711"/>
                </a:lnTo>
                <a:lnTo>
                  <a:pt x="555928" y="9711"/>
                </a:lnTo>
                <a:lnTo>
                  <a:pt x="559640" y="13366"/>
                </a:lnTo>
                <a:lnTo>
                  <a:pt x="559640" y="20677"/>
                </a:lnTo>
                <a:lnTo>
                  <a:pt x="552524" y="30891"/>
                </a:lnTo>
                <a:lnTo>
                  <a:pt x="556961" y="30891"/>
                </a:lnTo>
                <a:lnTo>
                  <a:pt x="556961" y="133945"/>
                </a:lnTo>
                <a:lnTo>
                  <a:pt x="630631" y="133945"/>
                </a:lnTo>
                <a:lnTo>
                  <a:pt x="630631" y="170612"/>
                </a:lnTo>
                <a:lnTo>
                  <a:pt x="556961" y="170612"/>
                </a:lnTo>
                <a:lnTo>
                  <a:pt x="556961" y="300539"/>
                </a:lnTo>
                <a:close/>
              </a:path>
              <a:path w="633094" h="320040">
                <a:moveTo>
                  <a:pt x="630631" y="319961"/>
                </a:moveTo>
                <a:lnTo>
                  <a:pt x="592289" y="319961"/>
                </a:lnTo>
                <a:lnTo>
                  <a:pt x="592289" y="170612"/>
                </a:lnTo>
                <a:lnTo>
                  <a:pt x="630631" y="170612"/>
                </a:lnTo>
                <a:lnTo>
                  <a:pt x="630631" y="319961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2539" y="6818072"/>
            <a:ext cx="666115" cy="320040"/>
          </a:xfrm>
          <a:custGeom>
            <a:avLst/>
            <a:gdLst/>
            <a:ahLst/>
            <a:cxnLst/>
            <a:rect l="l" t="t" r="r" b="b"/>
            <a:pathLst>
              <a:path w="666114" h="320040">
                <a:moveTo>
                  <a:pt x="228209" y="48722"/>
                </a:moveTo>
                <a:lnTo>
                  <a:pt x="75344" y="48722"/>
                </a:lnTo>
                <a:lnTo>
                  <a:pt x="75344" y="12055"/>
                </a:lnTo>
                <a:lnTo>
                  <a:pt x="228209" y="12055"/>
                </a:lnTo>
                <a:lnTo>
                  <a:pt x="228209" y="48722"/>
                </a:lnTo>
                <a:close/>
              </a:path>
              <a:path w="666114" h="320040">
                <a:moveTo>
                  <a:pt x="288484" y="89575"/>
                </a:moveTo>
                <a:lnTo>
                  <a:pt x="14733" y="89575"/>
                </a:lnTo>
                <a:lnTo>
                  <a:pt x="14733" y="53243"/>
                </a:lnTo>
                <a:lnTo>
                  <a:pt x="288484" y="53243"/>
                </a:lnTo>
                <a:lnTo>
                  <a:pt x="288484" y="89575"/>
                </a:lnTo>
                <a:close/>
              </a:path>
              <a:path w="666114" h="320040">
                <a:moveTo>
                  <a:pt x="146264" y="207029"/>
                </a:moveTo>
                <a:lnTo>
                  <a:pt x="144105" y="207029"/>
                </a:lnTo>
                <a:lnTo>
                  <a:pt x="99266" y="202812"/>
                </a:lnTo>
                <a:lnTo>
                  <a:pt x="66386" y="191667"/>
                </a:lnTo>
                <a:lnTo>
                  <a:pt x="46357" y="173678"/>
                </a:lnTo>
                <a:lnTo>
                  <a:pt x="39179" y="148846"/>
                </a:lnTo>
                <a:lnTo>
                  <a:pt x="42604" y="131768"/>
                </a:lnTo>
                <a:lnTo>
                  <a:pt x="42664" y="131470"/>
                </a:lnTo>
                <a:lnTo>
                  <a:pt x="42780" y="130889"/>
                </a:lnTo>
                <a:lnTo>
                  <a:pt x="42906" y="130261"/>
                </a:lnTo>
                <a:lnTo>
                  <a:pt x="43007" y="129759"/>
                </a:lnTo>
                <a:lnTo>
                  <a:pt x="43134" y="129126"/>
                </a:lnTo>
                <a:lnTo>
                  <a:pt x="55001" y="113665"/>
                </a:lnTo>
                <a:lnTo>
                  <a:pt x="102468" y="95519"/>
                </a:lnTo>
                <a:lnTo>
                  <a:pt x="134698" y="93091"/>
                </a:lnTo>
                <a:lnTo>
                  <a:pt x="165506" y="93091"/>
                </a:lnTo>
                <a:lnTo>
                  <a:pt x="208614" y="96780"/>
                </a:lnTo>
                <a:lnTo>
                  <a:pt x="239406" y="107846"/>
                </a:lnTo>
                <a:lnTo>
                  <a:pt x="257881" y="126290"/>
                </a:lnTo>
                <a:lnTo>
                  <a:pt x="258708" y="129759"/>
                </a:lnTo>
                <a:lnTo>
                  <a:pt x="140837" y="129759"/>
                </a:lnTo>
                <a:lnTo>
                  <a:pt x="131517" y="130261"/>
                </a:lnTo>
                <a:lnTo>
                  <a:pt x="91061" y="135766"/>
                </a:lnTo>
                <a:lnTo>
                  <a:pt x="78190" y="147479"/>
                </a:lnTo>
                <a:lnTo>
                  <a:pt x="78190" y="150437"/>
                </a:lnTo>
                <a:lnTo>
                  <a:pt x="130680" y="170110"/>
                </a:lnTo>
                <a:lnTo>
                  <a:pt x="132988" y="170257"/>
                </a:lnTo>
                <a:lnTo>
                  <a:pt x="258429" y="170257"/>
                </a:lnTo>
                <a:lnTo>
                  <a:pt x="256599" y="176174"/>
                </a:lnTo>
                <a:lnTo>
                  <a:pt x="234278" y="193362"/>
                </a:lnTo>
                <a:lnTo>
                  <a:pt x="197616" y="203525"/>
                </a:lnTo>
                <a:lnTo>
                  <a:pt x="199342" y="203525"/>
                </a:lnTo>
                <a:lnTo>
                  <a:pt x="146264" y="207029"/>
                </a:lnTo>
                <a:close/>
              </a:path>
              <a:path w="666114" h="320040">
                <a:moveTo>
                  <a:pt x="258429" y="170257"/>
                </a:moveTo>
                <a:lnTo>
                  <a:pt x="149349" y="170257"/>
                </a:lnTo>
                <a:lnTo>
                  <a:pt x="160399" y="169691"/>
                </a:lnTo>
                <a:lnTo>
                  <a:pt x="191792" y="167431"/>
                </a:lnTo>
                <a:lnTo>
                  <a:pt x="206040" y="165532"/>
                </a:lnTo>
                <a:lnTo>
                  <a:pt x="216217" y="162010"/>
                </a:lnTo>
                <a:lnTo>
                  <a:pt x="222323" y="156867"/>
                </a:lnTo>
                <a:lnTo>
                  <a:pt x="224257" y="150437"/>
                </a:lnTo>
                <a:lnTo>
                  <a:pt x="224358" y="150102"/>
                </a:lnTo>
                <a:lnTo>
                  <a:pt x="221114" y="141641"/>
                </a:lnTo>
                <a:lnTo>
                  <a:pt x="211382" y="135431"/>
                </a:lnTo>
                <a:lnTo>
                  <a:pt x="195162" y="131470"/>
                </a:lnTo>
                <a:lnTo>
                  <a:pt x="172454" y="129759"/>
                </a:lnTo>
                <a:lnTo>
                  <a:pt x="258708" y="129759"/>
                </a:lnTo>
                <a:lnTo>
                  <a:pt x="264039" y="152111"/>
                </a:lnTo>
                <a:lnTo>
                  <a:pt x="258474" y="170110"/>
                </a:lnTo>
                <a:lnTo>
                  <a:pt x="258429" y="170257"/>
                </a:lnTo>
                <a:close/>
              </a:path>
              <a:path w="666114" h="320040">
                <a:moveTo>
                  <a:pt x="305897" y="289824"/>
                </a:moveTo>
                <a:lnTo>
                  <a:pt x="0" y="289824"/>
                </a:lnTo>
                <a:lnTo>
                  <a:pt x="0" y="253826"/>
                </a:lnTo>
                <a:lnTo>
                  <a:pt x="72079" y="253826"/>
                </a:lnTo>
                <a:lnTo>
                  <a:pt x="68087" y="203931"/>
                </a:lnTo>
                <a:lnTo>
                  <a:pt x="68055" y="203525"/>
                </a:lnTo>
                <a:lnTo>
                  <a:pt x="106855" y="203525"/>
                </a:lnTo>
                <a:lnTo>
                  <a:pt x="110672" y="207029"/>
                </a:lnTo>
                <a:lnTo>
                  <a:pt x="110672" y="213893"/>
                </a:lnTo>
                <a:lnTo>
                  <a:pt x="109081" y="226200"/>
                </a:lnTo>
                <a:lnTo>
                  <a:pt x="108151" y="249054"/>
                </a:lnTo>
                <a:lnTo>
                  <a:pt x="108066" y="251147"/>
                </a:lnTo>
                <a:lnTo>
                  <a:pt x="107956" y="253826"/>
                </a:lnTo>
                <a:lnTo>
                  <a:pt x="107559" y="255389"/>
                </a:lnTo>
                <a:lnTo>
                  <a:pt x="107184" y="257063"/>
                </a:lnTo>
                <a:lnTo>
                  <a:pt x="107128" y="258821"/>
                </a:lnTo>
                <a:lnTo>
                  <a:pt x="107742" y="259100"/>
                </a:lnTo>
                <a:lnTo>
                  <a:pt x="305897" y="259100"/>
                </a:lnTo>
                <a:lnTo>
                  <a:pt x="305897" y="289824"/>
                </a:lnTo>
                <a:close/>
              </a:path>
              <a:path w="666114" h="320040">
                <a:moveTo>
                  <a:pt x="197653" y="256282"/>
                </a:moveTo>
                <a:lnTo>
                  <a:pt x="196508" y="255389"/>
                </a:lnTo>
                <a:lnTo>
                  <a:pt x="194220" y="251147"/>
                </a:lnTo>
                <a:lnTo>
                  <a:pt x="194220" y="249054"/>
                </a:lnTo>
                <a:lnTo>
                  <a:pt x="195895" y="236230"/>
                </a:lnTo>
                <a:lnTo>
                  <a:pt x="197234" y="224379"/>
                </a:lnTo>
                <a:lnTo>
                  <a:pt x="198079" y="215233"/>
                </a:lnTo>
                <a:lnTo>
                  <a:pt x="198202" y="213893"/>
                </a:lnTo>
                <a:lnTo>
                  <a:pt x="198886" y="203931"/>
                </a:lnTo>
                <a:lnTo>
                  <a:pt x="198913" y="203525"/>
                </a:lnTo>
                <a:lnTo>
                  <a:pt x="230246" y="203525"/>
                </a:lnTo>
                <a:lnTo>
                  <a:pt x="232478" y="206359"/>
                </a:lnTo>
                <a:lnTo>
                  <a:pt x="238246" y="206359"/>
                </a:lnTo>
                <a:lnTo>
                  <a:pt x="238617" y="206610"/>
                </a:lnTo>
                <a:lnTo>
                  <a:pt x="240599" y="209652"/>
                </a:lnTo>
                <a:lnTo>
                  <a:pt x="240599" y="215233"/>
                </a:lnTo>
                <a:lnTo>
                  <a:pt x="239455" y="218721"/>
                </a:lnTo>
                <a:lnTo>
                  <a:pt x="237299" y="223242"/>
                </a:lnTo>
                <a:lnTo>
                  <a:pt x="236273" y="223242"/>
                </a:lnTo>
                <a:lnTo>
                  <a:pt x="237105" y="223488"/>
                </a:lnTo>
                <a:lnTo>
                  <a:pt x="237143" y="224379"/>
                </a:lnTo>
                <a:lnTo>
                  <a:pt x="233515" y="253568"/>
                </a:lnTo>
                <a:lnTo>
                  <a:pt x="233483" y="253826"/>
                </a:lnTo>
                <a:lnTo>
                  <a:pt x="197653" y="253826"/>
                </a:lnTo>
                <a:lnTo>
                  <a:pt x="197653" y="256282"/>
                </a:lnTo>
                <a:close/>
              </a:path>
              <a:path w="666114" h="320040">
                <a:moveTo>
                  <a:pt x="238246" y="206359"/>
                </a:moveTo>
                <a:lnTo>
                  <a:pt x="232478" y="206359"/>
                </a:lnTo>
                <a:lnTo>
                  <a:pt x="234655" y="203931"/>
                </a:lnTo>
                <a:lnTo>
                  <a:pt x="238246" y="206359"/>
                </a:lnTo>
                <a:close/>
              </a:path>
              <a:path w="666114" h="320040">
                <a:moveTo>
                  <a:pt x="237254" y="223488"/>
                </a:moveTo>
                <a:lnTo>
                  <a:pt x="236273" y="223242"/>
                </a:lnTo>
                <a:lnTo>
                  <a:pt x="237285" y="223242"/>
                </a:lnTo>
                <a:lnTo>
                  <a:pt x="237254" y="223488"/>
                </a:lnTo>
                <a:close/>
              </a:path>
              <a:path w="666114" h="320040">
                <a:moveTo>
                  <a:pt x="107742" y="259100"/>
                </a:moveTo>
                <a:lnTo>
                  <a:pt x="107128" y="258821"/>
                </a:lnTo>
                <a:lnTo>
                  <a:pt x="107184" y="257063"/>
                </a:lnTo>
                <a:lnTo>
                  <a:pt x="107909" y="253826"/>
                </a:lnTo>
                <a:lnTo>
                  <a:pt x="107825" y="257063"/>
                </a:lnTo>
                <a:lnTo>
                  <a:pt x="107742" y="259100"/>
                </a:lnTo>
                <a:close/>
              </a:path>
              <a:path w="666114" h="320040">
                <a:moveTo>
                  <a:pt x="305897" y="259100"/>
                </a:moveTo>
                <a:lnTo>
                  <a:pt x="107742" y="259100"/>
                </a:lnTo>
                <a:lnTo>
                  <a:pt x="107857" y="256282"/>
                </a:lnTo>
                <a:lnTo>
                  <a:pt x="107956" y="253826"/>
                </a:lnTo>
                <a:lnTo>
                  <a:pt x="195665" y="253826"/>
                </a:lnTo>
                <a:lnTo>
                  <a:pt x="196508" y="255389"/>
                </a:lnTo>
                <a:lnTo>
                  <a:pt x="197653" y="256282"/>
                </a:lnTo>
                <a:lnTo>
                  <a:pt x="305897" y="256282"/>
                </a:lnTo>
                <a:lnTo>
                  <a:pt x="305897" y="259100"/>
                </a:lnTo>
                <a:close/>
              </a:path>
              <a:path w="666114" h="320040">
                <a:moveTo>
                  <a:pt x="305897" y="256282"/>
                </a:moveTo>
                <a:lnTo>
                  <a:pt x="197653" y="256282"/>
                </a:lnTo>
                <a:lnTo>
                  <a:pt x="197653" y="253826"/>
                </a:lnTo>
                <a:lnTo>
                  <a:pt x="305897" y="253826"/>
                </a:lnTo>
                <a:lnTo>
                  <a:pt x="305897" y="256282"/>
                </a:lnTo>
                <a:close/>
              </a:path>
              <a:path w="666114" h="320040">
                <a:moveTo>
                  <a:pt x="527074" y="190202"/>
                </a:moveTo>
                <a:lnTo>
                  <a:pt x="489570" y="184928"/>
                </a:lnTo>
                <a:lnTo>
                  <a:pt x="495283" y="152577"/>
                </a:lnTo>
                <a:lnTo>
                  <a:pt x="499364" y="122497"/>
                </a:lnTo>
                <a:lnTo>
                  <a:pt x="501813" y="94687"/>
                </a:lnTo>
                <a:lnTo>
                  <a:pt x="502629" y="69149"/>
                </a:lnTo>
                <a:lnTo>
                  <a:pt x="354620" y="69149"/>
                </a:lnTo>
                <a:lnTo>
                  <a:pt x="354620" y="32481"/>
                </a:lnTo>
                <a:lnTo>
                  <a:pt x="541306" y="32481"/>
                </a:lnTo>
                <a:lnTo>
                  <a:pt x="541241" y="69149"/>
                </a:lnTo>
                <a:lnTo>
                  <a:pt x="540416" y="100024"/>
                </a:lnTo>
                <a:lnTo>
                  <a:pt x="537748" y="131705"/>
                </a:lnTo>
                <a:lnTo>
                  <a:pt x="533301" y="161765"/>
                </a:lnTo>
                <a:lnTo>
                  <a:pt x="527074" y="190202"/>
                </a:lnTo>
                <a:close/>
              </a:path>
              <a:path w="666114" h="320040">
                <a:moveTo>
                  <a:pt x="354592" y="257342"/>
                </a:moveTo>
                <a:lnTo>
                  <a:pt x="348341" y="257342"/>
                </a:lnTo>
                <a:lnTo>
                  <a:pt x="344574" y="254858"/>
                </a:lnTo>
                <a:lnTo>
                  <a:pt x="341058" y="249891"/>
                </a:lnTo>
                <a:lnTo>
                  <a:pt x="332351" y="214814"/>
                </a:lnTo>
                <a:lnTo>
                  <a:pt x="405519" y="210461"/>
                </a:lnTo>
                <a:lnTo>
                  <a:pt x="405519" y="111509"/>
                </a:lnTo>
                <a:lnTo>
                  <a:pt x="442382" y="111509"/>
                </a:lnTo>
                <a:lnTo>
                  <a:pt x="445870" y="115025"/>
                </a:lnTo>
                <a:lnTo>
                  <a:pt x="445870" y="122057"/>
                </a:lnTo>
                <a:lnTo>
                  <a:pt x="439675" y="133024"/>
                </a:lnTo>
                <a:lnTo>
                  <a:pt x="443526" y="133024"/>
                </a:lnTo>
                <a:lnTo>
                  <a:pt x="443614" y="152577"/>
                </a:lnTo>
                <a:lnTo>
                  <a:pt x="443656" y="161765"/>
                </a:lnTo>
                <a:lnTo>
                  <a:pt x="443760" y="184928"/>
                </a:lnTo>
                <a:lnTo>
                  <a:pt x="443861" y="207280"/>
                </a:lnTo>
                <a:lnTo>
                  <a:pt x="565416" y="207280"/>
                </a:lnTo>
                <a:lnTo>
                  <a:pt x="565416" y="233985"/>
                </a:lnTo>
                <a:lnTo>
                  <a:pt x="407612" y="247966"/>
                </a:lnTo>
                <a:lnTo>
                  <a:pt x="398638" y="248859"/>
                </a:lnTo>
                <a:lnTo>
                  <a:pt x="364163" y="248859"/>
                </a:lnTo>
                <a:lnTo>
                  <a:pt x="362805" y="249891"/>
                </a:lnTo>
                <a:lnTo>
                  <a:pt x="362489" y="250477"/>
                </a:lnTo>
                <a:lnTo>
                  <a:pt x="360145" y="255165"/>
                </a:lnTo>
                <a:lnTo>
                  <a:pt x="357187" y="256616"/>
                </a:lnTo>
                <a:lnTo>
                  <a:pt x="354592" y="257342"/>
                </a:lnTo>
                <a:close/>
              </a:path>
              <a:path w="666114" h="320040">
                <a:moveTo>
                  <a:pt x="565416" y="207280"/>
                </a:moveTo>
                <a:lnTo>
                  <a:pt x="443861" y="207280"/>
                </a:lnTo>
                <a:lnTo>
                  <a:pt x="565416" y="196899"/>
                </a:lnTo>
                <a:lnTo>
                  <a:pt x="565416" y="207280"/>
                </a:lnTo>
                <a:close/>
              </a:path>
              <a:path w="666114" h="320040">
                <a:moveTo>
                  <a:pt x="364331" y="251984"/>
                </a:moveTo>
                <a:lnTo>
                  <a:pt x="364250" y="250477"/>
                </a:lnTo>
                <a:lnTo>
                  <a:pt x="364163" y="248859"/>
                </a:lnTo>
                <a:lnTo>
                  <a:pt x="398638" y="248859"/>
                </a:lnTo>
                <a:lnTo>
                  <a:pt x="372090" y="251356"/>
                </a:lnTo>
                <a:lnTo>
                  <a:pt x="364331" y="251984"/>
                </a:lnTo>
                <a:close/>
              </a:path>
              <a:path w="666114" h="320040">
                <a:moveTo>
                  <a:pt x="608279" y="319961"/>
                </a:moveTo>
                <a:lnTo>
                  <a:pt x="570607" y="319961"/>
                </a:lnTo>
                <a:lnTo>
                  <a:pt x="570607" y="0"/>
                </a:lnTo>
                <a:lnTo>
                  <a:pt x="605739" y="0"/>
                </a:lnTo>
                <a:lnTo>
                  <a:pt x="609758" y="3125"/>
                </a:lnTo>
                <a:lnTo>
                  <a:pt x="611544" y="9376"/>
                </a:lnTo>
                <a:lnTo>
                  <a:pt x="608279" y="21459"/>
                </a:lnTo>
                <a:lnTo>
                  <a:pt x="608279" y="141982"/>
                </a:lnTo>
                <a:lnTo>
                  <a:pt x="665875" y="141982"/>
                </a:lnTo>
                <a:lnTo>
                  <a:pt x="665875" y="178649"/>
                </a:lnTo>
                <a:lnTo>
                  <a:pt x="608279" y="178649"/>
                </a:lnTo>
                <a:lnTo>
                  <a:pt x="608279" y="319961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7367" y="955873"/>
            <a:ext cx="7619999" cy="8381999"/>
          </a:xfrm>
          <a:prstGeom prst="rect">
            <a:avLst/>
          </a:prstGeom>
        </p:spPr>
      </p:pic>
      <p:pic>
        <p:nvPicPr>
          <p:cNvPr id="16" name="object 16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394" y="9606972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3958" y="0"/>
            <a:ext cx="10184130" cy="9338310"/>
            <a:chOff x="8103958" y="0"/>
            <a:chExt cx="10184130" cy="9338310"/>
          </a:xfrm>
        </p:grpSpPr>
        <p:sp>
          <p:nvSpPr>
            <p:cNvPr id="3" name="object 3"/>
            <p:cNvSpPr/>
            <p:nvPr/>
          </p:nvSpPr>
          <p:spPr>
            <a:xfrm>
              <a:off x="13331152" y="0"/>
              <a:ext cx="4957445" cy="1719580"/>
            </a:xfrm>
            <a:custGeom>
              <a:avLst/>
              <a:gdLst/>
              <a:ahLst/>
              <a:cxnLst/>
              <a:rect l="l" t="t" r="r" b="b"/>
              <a:pathLst>
                <a:path w="4957444" h="1719580">
                  <a:moveTo>
                    <a:pt x="851368" y="1718998"/>
                  </a:moveTo>
                  <a:lnTo>
                    <a:pt x="4956849" y="1718998"/>
                  </a:lnTo>
                  <a:lnTo>
                    <a:pt x="4956849" y="0"/>
                  </a:lnTo>
                  <a:lnTo>
                    <a:pt x="769708" y="0"/>
                  </a:lnTo>
                  <a:lnTo>
                    <a:pt x="766932" y="290"/>
                  </a:lnTo>
                  <a:lnTo>
                    <a:pt x="725008" y="5984"/>
                  </a:lnTo>
                  <a:lnTo>
                    <a:pt x="683414" y="13729"/>
                  </a:lnTo>
                  <a:lnTo>
                    <a:pt x="642248" y="23505"/>
                  </a:lnTo>
                  <a:lnTo>
                    <a:pt x="601612" y="35289"/>
                  </a:lnTo>
                  <a:lnTo>
                    <a:pt x="561605" y="49053"/>
                  </a:lnTo>
                  <a:lnTo>
                    <a:pt x="522320" y="64763"/>
                  </a:lnTo>
                  <a:lnTo>
                    <a:pt x="483855" y="82382"/>
                  </a:lnTo>
                  <a:lnTo>
                    <a:pt x="446299" y="101867"/>
                  </a:lnTo>
                  <a:lnTo>
                    <a:pt x="409745" y="123172"/>
                  </a:lnTo>
                  <a:lnTo>
                    <a:pt x="374279" y="146244"/>
                  </a:lnTo>
                  <a:lnTo>
                    <a:pt x="339989" y="171029"/>
                  </a:lnTo>
                  <a:lnTo>
                    <a:pt x="306956" y="197467"/>
                  </a:lnTo>
                  <a:lnTo>
                    <a:pt x="275260" y="225494"/>
                  </a:lnTo>
                  <a:lnTo>
                    <a:pt x="244978" y="255042"/>
                  </a:lnTo>
                  <a:lnTo>
                    <a:pt x="216182" y="286040"/>
                  </a:lnTo>
                  <a:lnTo>
                    <a:pt x="188941" y="318414"/>
                  </a:lnTo>
                  <a:lnTo>
                    <a:pt x="163323" y="352086"/>
                  </a:lnTo>
                  <a:lnTo>
                    <a:pt x="139387" y="386974"/>
                  </a:lnTo>
                  <a:lnTo>
                    <a:pt x="117192" y="422994"/>
                  </a:lnTo>
                  <a:lnTo>
                    <a:pt x="96791" y="460061"/>
                  </a:lnTo>
                  <a:lnTo>
                    <a:pt x="78234" y="498083"/>
                  </a:lnTo>
                  <a:lnTo>
                    <a:pt x="61565" y="536971"/>
                  </a:lnTo>
                  <a:lnTo>
                    <a:pt x="46823" y="576629"/>
                  </a:lnTo>
                  <a:lnTo>
                    <a:pt x="34044" y="616963"/>
                  </a:lnTo>
                  <a:lnTo>
                    <a:pt x="23262" y="657876"/>
                  </a:lnTo>
                  <a:lnTo>
                    <a:pt x="14499" y="699268"/>
                  </a:lnTo>
                  <a:lnTo>
                    <a:pt x="7777" y="741041"/>
                  </a:lnTo>
                  <a:lnTo>
                    <a:pt x="3112" y="783093"/>
                  </a:lnTo>
                  <a:lnTo>
                    <a:pt x="518" y="825323"/>
                  </a:lnTo>
                  <a:lnTo>
                    <a:pt x="0" y="846471"/>
                  </a:lnTo>
                  <a:lnTo>
                    <a:pt x="0" y="867629"/>
                  </a:lnTo>
                  <a:lnTo>
                    <a:pt x="1556" y="909910"/>
                  </a:lnTo>
                  <a:lnTo>
                    <a:pt x="5186" y="952064"/>
                  </a:lnTo>
                  <a:lnTo>
                    <a:pt x="10882" y="993989"/>
                  </a:lnTo>
                  <a:lnTo>
                    <a:pt x="18626" y="1035583"/>
                  </a:lnTo>
                  <a:lnTo>
                    <a:pt x="28402" y="1076748"/>
                  </a:lnTo>
                  <a:lnTo>
                    <a:pt x="40187" y="1117384"/>
                  </a:lnTo>
                  <a:lnTo>
                    <a:pt x="53951" y="1157392"/>
                  </a:lnTo>
                  <a:lnTo>
                    <a:pt x="69661" y="1196677"/>
                  </a:lnTo>
                  <a:lnTo>
                    <a:pt x="87280" y="1235143"/>
                  </a:lnTo>
                  <a:lnTo>
                    <a:pt x="106764" y="1272699"/>
                  </a:lnTo>
                  <a:lnTo>
                    <a:pt x="128069" y="1309253"/>
                  </a:lnTo>
                  <a:lnTo>
                    <a:pt x="151142" y="1344719"/>
                  </a:lnTo>
                  <a:lnTo>
                    <a:pt x="175927" y="1379009"/>
                  </a:lnTo>
                  <a:lnTo>
                    <a:pt x="202364" y="1412042"/>
                  </a:lnTo>
                  <a:lnTo>
                    <a:pt x="230391" y="1443737"/>
                  </a:lnTo>
                  <a:lnTo>
                    <a:pt x="259938" y="1474019"/>
                  </a:lnTo>
                  <a:lnTo>
                    <a:pt x="290937" y="1502815"/>
                  </a:lnTo>
                  <a:lnTo>
                    <a:pt x="323310" y="1530056"/>
                  </a:lnTo>
                  <a:lnTo>
                    <a:pt x="356982" y="1555675"/>
                  </a:lnTo>
                  <a:lnTo>
                    <a:pt x="391872" y="1579610"/>
                  </a:lnTo>
                  <a:lnTo>
                    <a:pt x="427892" y="1601806"/>
                  </a:lnTo>
                  <a:lnTo>
                    <a:pt x="464958" y="1622207"/>
                  </a:lnTo>
                  <a:lnTo>
                    <a:pt x="502981" y="1640764"/>
                  </a:lnTo>
                  <a:lnTo>
                    <a:pt x="541868" y="1657434"/>
                  </a:lnTo>
                  <a:lnTo>
                    <a:pt x="581526" y="1672176"/>
                  </a:lnTo>
                  <a:lnTo>
                    <a:pt x="621860" y="1684953"/>
                  </a:lnTo>
                  <a:lnTo>
                    <a:pt x="662773" y="1695737"/>
                  </a:lnTo>
                  <a:lnTo>
                    <a:pt x="704165" y="1704499"/>
                  </a:lnTo>
                  <a:lnTo>
                    <a:pt x="745937" y="1711221"/>
                  </a:lnTo>
                  <a:lnTo>
                    <a:pt x="787988" y="1715884"/>
                  </a:lnTo>
                  <a:lnTo>
                    <a:pt x="830220" y="1718478"/>
                  </a:lnTo>
                  <a:lnTo>
                    <a:pt x="851368" y="1718998"/>
                  </a:lnTo>
                  <a:close/>
                </a:path>
              </a:pathLst>
            </a:custGeom>
            <a:solidFill>
              <a:srgbClr val="F0F0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24524" y="1715524"/>
              <a:ext cx="1764030" cy="1724025"/>
            </a:xfrm>
            <a:custGeom>
              <a:avLst/>
              <a:gdLst/>
              <a:ahLst/>
              <a:cxnLst/>
              <a:rect l="l" t="t" r="r" b="b"/>
              <a:pathLst>
                <a:path w="1764030" h="1724025">
                  <a:moveTo>
                    <a:pt x="851368" y="1723959"/>
                  </a:moveTo>
                  <a:lnTo>
                    <a:pt x="1763473" y="1724024"/>
                  </a:lnTo>
                  <a:lnTo>
                    <a:pt x="1763473" y="0"/>
                  </a:lnTo>
                  <a:lnTo>
                    <a:pt x="851368" y="64"/>
                  </a:lnTo>
                  <a:lnTo>
                    <a:pt x="809087" y="1622"/>
                  </a:lnTo>
                  <a:lnTo>
                    <a:pt x="766932" y="5252"/>
                  </a:lnTo>
                  <a:lnTo>
                    <a:pt x="725008" y="10946"/>
                  </a:lnTo>
                  <a:lnTo>
                    <a:pt x="683414" y="18690"/>
                  </a:lnTo>
                  <a:lnTo>
                    <a:pt x="642248" y="28466"/>
                  </a:lnTo>
                  <a:lnTo>
                    <a:pt x="601612" y="40250"/>
                  </a:lnTo>
                  <a:lnTo>
                    <a:pt x="561605" y="54014"/>
                  </a:lnTo>
                  <a:lnTo>
                    <a:pt x="522320" y="69725"/>
                  </a:lnTo>
                  <a:lnTo>
                    <a:pt x="483855" y="87344"/>
                  </a:lnTo>
                  <a:lnTo>
                    <a:pt x="446299" y="106829"/>
                  </a:lnTo>
                  <a:lnTo>
                    <a:pt x="409745" y="128134"/>
                  </a:lnTo>
                  <a:lnTo>
                    <a:pt x="374279" y="151206"/>
                  </a:lnTo>
                  <a:lnTo>
                    <a:pt x="339989" y="175991"/>
                  </a:lnTo>
                  <a:lnTo>
                    <a:pt x="306956" y="202429"/>
                  </a:lnTo>
                  <a:lnTo>
                    <a:pt x="275260" y="230455"/>
                  </a:lnTo>
                  <a:lnTo>
                    <a:pt x="244978" y="260003"/>
                  </a:lnTo>
                  <a:lnTo>
                    <a:pt x="216182" y="291002"/>
                  </a:lnTo>
                  <a:lnTo>
                    <a:pt x="188941" y="323376"/>
                  </a:lnTo>
                  <a:lnTo>
                    <a:pt x="163323" y="357047"/>
                  </a:lnTo>
                  <a:lnTo>
                    <a:pt x="139387" y="391936"/>
                  </a:lnTo>
                  <a:lnTo>
                    <a:pt x="117192" y="427956"/>
                  </a:lnTo>
                  <a:lnTo>
                    <a:pt x="96791" y="465022"/>
                  </a:lnTo>
                  <a:lnTo>
                    <a:pt x="78234" y="503045"/>
                  </a:lnTo>
                  <a:lnTo>
                    <a:pt x="61565" y="541933"/>
                  </a:lnTo>
                  <a:lnTo>
                    <a:pt x="46823" y="581591"/>
                  </a:lnTo>
                  <a:lnTo>
                    <a:pt x="34043" y="621925"/>
                  </a:lnTo>
                  <a:lnTo>
                    <a:pt x="23262" y="662838"/>
                  </a:lnTo>
                  <a:lnTo>
                    <a:pt x="14499" y="704230"/>
                  </a:lnTo>
                  <a:lnTo>
                    <a:pt x="7777" y="746002"/>
                  </a:lnTo>
                  <a:lnTo>
                    <a:pt x="3112" y="788054"/>
                  </a:lnTo>
                  <a:lnTo>
                    <a:pt x="518" y="830284"/>
                  </a:lnTo>
                  <a:lnTo>
                    <a:pt x="0" y="851433"/>
                  </a:lnTo>
                  <a:lnTo>
                    <a:pt x="0" y="872591"/>
                  </a:lnTo>
                  <a:lnTo>
                    <a:pt x="1556" y="914872"/>
                  </a:lnTo>
                  <a:lnTo>
                    <a:pt x="5186" y="957026"/>
                  </a:lnTo>
                  <a:lnTo>
                    <a:pt x="10882" y="998950"/>
                  </a:lnTo>
                  <a:lnTo>
                    <a:pt x="18626" y="1040545"/>
                  </a:lnTo>
                  <a:lnTo>
                    <a:pt x="28402" y="1081710"/>
                  </a:lnTo>
                  <a:lnTo>
                    <a:pt x="40187" y="1122345"/>
                  </a:lnTo>
                  <a:lnTo>
                    <a:pt x="53951" y="1162354"/>
                  </a:lnTo>
                  <a:lnTo>
                    <a:pt x="69661" y="1201638"/>
                  </a:lnTo>
                  <a:lnTo>
                    <a:pt x="87280" y="1240105"/>
                  </a:lnTo>
                  <a:lnTo>
                    <a:pt x="106764" y="1277661"/>
                  </a:lnTo>
                  <a:lnTo>
                    <a:pt x="128069" y="1314215"/>
                  </a:lnTo>
                  <a:lnTo>
                    <a:pt x="151142" y="1349680"/>
                  </a:lnTo>
                  <a:lnTo>
                    <a:pt x="175927" y="1383970"/>
                  </a:lnTo>
                  <a:lnTo>
                    <a:pt x="202364" y="1417003"/>
                  </a:lnTo>
                  <a:lnTo>
                    <a:pt x="230391" y="1448699"/>
                  </a:lnTo>
                  <a:lnTo>
                    <a:pt x="259938" y="1478981"/>
                  </a:lnTo>
                  <a:lnTo>
                    <a:pt x="290937" y="1507777"/>
                  </a:lnTo>
                  <a:lnTo>
                    <a:pt x="323310" y="1535017"/>
                  </a:lnTo>
                  <a:lnTo>
                    <a:pt x="356982" y="1560636"/>
                  </a:lnTo>
                  <a:lnTo>
                    <a:pt x="391872" y="1584572"/>
                  </a:lnTo>
                  <a:lnTo>
                    <a:pt x="427892" y="1606767"/>
                  </a:lnTo>
                  <a:lnTo>
                    <a:pt x="464958" y="1627168"/>
                  </a:lnTo>
                  <a:lnTo>
                    <a:pt x="502981" y="1645726"/>
                  </a:lnTo>
                  <a:lnTo>
                    <a:pt x="541868" y="1662396"/>
                  </a:lnTo>
                  <a:lnTo>
                    <a:pt x="581526" y="1677137"/>
                  </a:lnTo>
                  <a:lnTo>
                    <a:pt x="621860" y="1689915"/>
                  </a:lnTo>
                  <a:lnTo>
                    <a:pt x="662773" y="1700698"/>
                  </a:lnTo>
                  <a:lnTo>
                    <a:pt x="704165" y="1709461"/>
                  </a:lnTo>
                  <a:lnTo>
                    <a:pt x="745937" y="1716182"/>
                  </a:lnTo>
                  <a:lnTo>
                    <a:pt x="787988" y="1720846"/>
                  </a:lnTo>
                  <a:lnTo>
                    <a:pt x="830220" y="1723440"/>
                  </a:lnTo>
                  <a:lnTo>
                    <a:pt x="851368" y="1723959"/>
                  </a:lnTo>
                  <a:close/>
                </a:path>
              </a:pathLst>
            </a:custGeom>
            <a:solidFill>
              <a:srgbClr val="1A241B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3958" y="955867"/>
              <a:ext cx="7620000" cy="838199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320" dirty="0"/>
              <a:t>2-</a:t>
            </a:r>
            <a:r>
              <a:rPr sz="4200" spc="-330" dirty="0"/>
              <a:t>1.</a:t>
            </a:r>
            <a:r>
              <a:rPr sz="4200" spc="-125" dirty="0"/>
              <a:t> </a:t>
            </a:r>
            <a:r>
              <a:rPr sz="4200" spc="305" dirty="0">
                <a:latin typeface="Adobe Clean Han"/>
                <a:cs typeface="Adobe Clean Han"/>
              </a:rPr>
              <a:t>문제</a:t>
            </a:r>
            <a:r>
              <a:rPr sz="4200" spc="100" dirty="0">
                <a:latin typeface="Adobe Clean Han"/>
                <a:cs typeface="Adobe Clean Han"/>
              </a:rPr>
              <a:t> </a:t>
            </a:r>
            <a:r>
              <a:rPr sz="4200" spc="280" dirty="0">
                <a:latin typeface="Adobe Clean Han"/>
                <a:cs typeface="Adobe Clean Han"/>
              </a:rPr>
              <a:t>인식</a:t>
            </a:r>
            <a:endParaRPr sz="4200">
              <a:latin typeface="Adobe Clean Han"/>
              <a:cs typeface="Adobe Clean H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9482" y="2911961"/>
            <a:ext cx="854710" cy="284480"/>
          </a:xfrm>
          <a:custGeom>
            <a:avLst/>
            <a:gdLst/>
            <a:ahLst/>
            <a:cxnLst/>
            <a:rect l="l" t="t" r="r" b="b"/>
            <a:pathLst>
              <a:path w="854710" h="284480">
                <a:moveTo>
                  <a:pt x="242441" y="284410"/>
                </a:moveTo>
                <a:lnTo>
                  <a:pt x="208359" y="284410"/>
                </a:lnTo>
                <a:lnTo>
                  <a:pt x="208359" y="188862"/>
                </a:lnTo>
                <a:lnTo>
                  <a:pt x="150614" y="188862"/>
                </a:lnTo>
                <a:lnTo>
                  <a:pt x="150614" y="156269"/>
                </a:lnTo>
                <a:lnTo>
                  <a:pt x="208359" y="156269"/>
                </a:lnTo>
                <a:lnTo>
                  <a:pt x="208359" y="97482"/>
                </a:lnTo>
                <a:lnTo>
                  <a:pt x="150614" y="97482"/>
                </a:lnTo>
                <a:lnTo>
                  <a:pt x="150614" y="64889"/>
                </a:lnTo>
                <a:lnTo>
                  <a:pt x="208359" y="64889"/>
                </a:lnTo>
                <a:lnTo>
                  <a:pt x="208359" y="0"/>
                </a:lnTo>
                <a:lnTo>
                  <a:pt x="241523" y="0"/>
                </a:lnTo>
                <a:lnTo>
                  <a:pt x="244822" y="3249"/>
                </a:lnTo>
                <a:lnTo>
                  <a:pt x="244822" y="9748"/>
                </a:lnTo>
                <a:lnTo>
                  <a:pt x="238571" y="19124"/>
                </a:lnTo>
                <a:lnTo>
                  <a:pt x="242441" y="19124"/>
                </a:lnTo>
                <a:lnTo>
                  <a:pt x="242441" y="284410"/>
                </a:lnTo>
                <a:close/>
              </a:path>
              <a:path w="854710" h="284480">
                <a:moveTo>
                  <a:pt x="78233" y="220910"/>
                </a:moveTo>
                <a:lnTo>
                  <a:pt x="72563" y="220910"/>
                </a:lnTo>
                <a:lnTo>
                  <a:pt x="53889" y="218386"/>
                </a:lnTo>
                <a:lnTo>
                  <a:pt x="11906" y="179040"/>
                </a:lnTo>
                <a:lnTo>
                  <a:pt x="744" y="138842"/>
                </a:lnTo>
                <a:lnTo>
                  <a:pt x="0" y="123899"/>
                </a:lnTo>
                <a:lnTo>
                  <a:pt x="1041" y="105979"/>
                </a:lnTo>
                <a:lnTo>
                  <a:pt x="16668" y="58191"/>
                </a:lnTo>
                <a:lnTo>
                  <a:pt x="48173" y="29491"/>
                </a:lnTo>
                <a:lnTo>
                  <a:pt x="71660" y="24705"/>
                </a:lnTo>
                <a:lnTo>
                  <a:pt x="83517" y="24705"/>
                </a:lnTo>
                <a:lnTo>
                  <a:pt x="133331" y="52313"/>
                </a:lnTo>
                <a:lnTo>
                  <a:pt x="136288" y="57894"/>
                </a:lnTo>
                <a:lnTo>
                  <a:pt x="76572" y="57894"/>
                </a:lnTo>
                <a:lnTo>
                  <a:pt x="58373" y="62224"/>
                </a:lnTo>
                <a:lnTo>
                  <a:pt x="45373" y="75214"/>
                </a:lnTo>
                <a:lnTo>
                  <a:pt x="37574" y="96863"/>
                </a:lnTo>
                <a:lnTo>
                  <a:pt x="34974" y="127173"/>
                </a:lnTo>
                <a:lnTo>
                  <a:pt x="35567" y="137261"/>
                </a:lnTo>
                <a:lnTo>
                  <a:pt x="35660" y="138842"/>
                </a:lnTo>
                <a:lnTo>
                  <a:pt x="35760" y="140554"/>
                </a:lnTo>
                <a:lnTo>
                  <a:pt x="52908" y="179319"/>
                </a:lnTo>
                <a:lnTo>
                  <a:pt x="73000" y="187523"/>
                </a:lnTo>
                <a:lnTo>
                  <a:pt x="135740" y="187523"/>
                </a:lnTo>
                <a:lnTo>
                  <a:pt x="133610" y="192602"/>
                </a:lnTo>
                <a:lnTo>
                  <a:pt x="111425" y="212549"/>
                </a:lnTo>
                <a:lnTo>
                  <a:pt x="80367" y="220712"/>
                </a:lnTo>
                <a:lnTo>
                  <a:pt x="78233" y="220910"/>
                </a:lnTo>
                <a:close/>
              </a:path>
              <a:path w="854710" h="284480">
                <a:moveTo>
                  <a:pt x="135740" y="187523"/>
                </a:moveTo>
                <a:lnTo>
                  <a:pt x="73000" y="187523"/>
                </a:lnTo>
                <a:lnTo>
                  <a:pt x="85938" y="185718"/>
                </a:lnTo>
                <a:lnTo>
                  <a:pt x="96701" y="180305"/>
                </a:lnTo>
                <a:lnTo>
                  <a:pt x="115211" y="144828"/>
                </a:lnTo>
                <a:lnTo>
                  <a:pt x="116383" y="129257"/>
                </a:lnTo>
                <a:lnTo>
                  <a:pt x="113895" y="98035"/>
                </a:lnTo>
                <a:lnTo>
                  <a:pt x="106430" y="75734"/>
                </a:lnTo>
                <a:lnTo>
                  <a:pt x="93989" y="62354"/>
                </a:lnTo>
                <a:lnTo>
                  <a:pt x="76572" y="57894"/>
                </a:lnTo>
                <a:lnTo>
                  <a:pt x="136288" y="57894"/>
                </a:lnTo>
                <a:lnTo>
                  <a:pt x="144360" y="73125"/>
                </a:lnTo>
                <a:lnTo>
                  <a:pt x="144451" y="73297"/>
                </a:lnTo>
                <a:lnTo>
                  <a:pt x="150390" y="99938"/>
                </a:lnTo>
                <a:lnTo>
                  <a:pt x="151035" y="105543"/>
                </a:lnTo>
                <a:lnTo>
                  <a:pt x="151358" y="111348"/>
                </a:lnTo>
                <a:lnTo>
                  <a:pt x="151358" y="117350"/>
                </a:lnTo>
                <a:lnTo>
                  <a:pt x="146921" y="160869"/>
                </a:lnTo>
                <a:lnTo>
                  <a:pt x="135740" y="187523"/>
                </a:lnTo>
                <a:close/>
              </a:path>
              <a:path w="854710" h="284480">
                <a:moveTo>
                  <a:pt x="547240" y="222795"/>
                </a:moveTo>
                <a:lnTo>
                  <a:pt x="513159" y="222795"/>
                </a:lnTo>
                <a:lnTo>
                  <a:pt x="513159" y="113258"/>
                </a:lnTo>
                <a:lnTo>
                  <a:pt x="454223" y="113258"/>
                </a:lnTo>
                <a:lnTo>
                  <a:pt x="454223" y="80664"/>
                </a:lnTo>
                <a:lnTo>
                  <a:pt x="513159" y="80664"/>
                </a:lnTo>
                <a:lnTo>
                  <a:pt x="513159" y="0"/>
                </a:lnTo>
                <a:lnTo>
                  <a:pt x="546323" y="0"/>
                </a:lnTo>
                <a:lnTo>
                  <a:pt x="549622" y="3249"/>
                </a:lnTo>
                <a:lnTo>
                  <a:pt x="549622" y="9748"/>
                </a:lnTo>
                <a:lnTo>
                  <a:pt x="543371" y="19124"/>
                </a:lnTo>
                <a:lnTo>
                  <a:pt x="547240" y="19124"/>
                </a:lnTo>
                <a:lnTo>
                  <a:pt x="547240" y="222795"/>
                </a:lnTo>
                <a:close/>
              </a:path>
              <a:path w="854710" h="284480">
                <a:moveTo>
                  <a:pt x="309562" y="55512"/>
                </a:moveTo>
                <a:lnTo>
                  <a:pt x="309562" y="22919"/>
                </a:lnTo>
                <a:lnTo>
                  <a:pt x="478482" y="22919"/>
                </a:lnTo>
                <a:lnTo>
                  <a:pt x="478482" y="52561"/>
                </a:lnTo>
                <a:lnTo>
                  <a:pt x="378345" y="52561"/>
                </a:lnTo>
                <a:lnTo>
                  <a:pt x="378106" y="52759"/>
                </a:lnTo>
                <a:lnTo>
                  <a:pt x="380181" y="52759"/>
                </a:lnTo>
                <a:lnTo>
                  <a:pt x="309562" y="55512"/>
                </a:lnTo>
                <a:close/>
              </a:path>
              <a:path w="854710" h="284480">
                <a:moveTo>
                  <a:pt x="320054" y="189979"/>
                </a:moveTo>
                <a:lnTo>
                  <a:pt x="313073" y="183774"/>
                </a:lnTo>
                <a:lnTo>
                  <a:pt x="306864" y="178407"/>
                </a:lnTo>
                <a:lnTo>
                  <a:pt x="301428" y="173877"/>
                </a:lnTo>
                <a:lnTo>
                  <a:pt x="296763" y="170184"/>
                </a:lnTo>
                <a:lnTo>
                  <a:pt x="296763" y="162743"/>
                </a:lnTo>
                <a:lnTo>
                  <a:pt x="330863" y="139926"/>
                </a:lnTo>
                <a:lnTo>
                  <a:pt x="355624" y="114411"/>
                </a:lnTo>
                <a:lnTo>
                  <a:pt x="371047" y="86199"/>
                </a:lnTo>
                <a:lnTo>
                  <a:pt x="377086" y="55512"/>
                </a:lnTo>
                <a:lnTo>
                  <a:pt x="377130" y="55289"/>
                </a:lnTo>
                <a:lnTo>
                  <a:pt x="377328" y="53404"/>
                </a:lnTo>
                <a:lnTo>
                  <a:pt x="378345" y="52561"/>
                </a:lnTo>
                <a:lnTo>
                  <a:pt x="380181" y="52759"/>
                </a:lnTo>
                <a:lnTo>
                  <a:pt x="478482" y="52759"/>
                </a:lnTo>
                <a:lnTo>
                  <a:pt x="478482" y="55512"/>
                </a:lnTo>
                <a:lnTo>
                  <a:pt x="412402" y="55512"/>
                </a:lnTo>
                <a:lnTo>
                  <a:pt x="415301" y="80664"/>
                </a:lnTo>
                <a:lnTo>
                  <a:pt x="415374" y="81302"/>
                </a:lnTo>
                <a:lnTo>
                  <a:pt x="424290" y="104347"/>
                </a:lnTo>
                <a:lnTo>
                  <a:pt x="435224" y="119285"/>
                </a:lnTo>
                <a:lnTo>
                  <a:pt x="395064" y="119285"/>
                </a:lnTo>
                <a:lnTo>
                  <a:pt x="359643" y="159394"/>
                </a:lnTo>
                <a:lnTo>
                  <a:pt x="329533" y="184188"/>
                </a:lnTo>
                <a:lnTo>
                  <a:pt x="320054" y="189979"/>
                </a:lnTo>
                <a:close/>
              </a:path>
              <a:path w="854710" h="284480">
                <a:moveTo>
                  <a:pt x="478482" y="52759"/>
                </a:moveTo>
                <a:lnTo>
                  <a:pt x="380181" y="52759"/>
                </a:lnTo>
                <a:lnTo>
                  <a:pt x="378345" y="52561"/>
                </a:lnTo>
                <a:lnTo>
                  <a:pt x="478482" y="52561"/>
                </a:lnTo>
                <a:lnTo>
                  <a:pt x="478482" y="52759"/>
                </a:lnTo>
                <a:close/>
              </a:path>
              <a:path w="854710" h="284480">
                <a:moveTo>
                  <a:pt x="464194" y="187449"/>
                </a:moveTo>
                <a:lnTo>
                  <a:pt x="441066" y="172891"/>
                </a:lnTo>
                <a:lnTo>
                  <a:pt x="421834" y="156678"/>
                </a:lnTo>
                <a:lnTo>
                  <a:pt x="406500" y="138810"/>
                </a:lnTo>
                <a:lnTo>
                  <a:pt x="395064" y="119285"/>
                </a:lnTo>
                <a:lnTo>
                  <a:pt x="435224" y="119285"/>
                </a:lnTo>
                <a:lnTo>
                  <a:pt x="439149" y="124648"/>
                </a:lnTo>
                <a:lnTo>
                  <a:pt x="459953" y="142205"/>
                </a:lnTo>
                <a:lnTo>
                  <a:pt x="468120" y="147786"/>
                </a:lnTo>
                <a:lnTo>
                  <a:pt x="475729" y="152623"/>
                </a:lnTo>
                <a:lnTo>
                  <a:pt x="482715" y="156678"/>
                </a:lnTo>
                <a:lnTo>
                  <a:pt x="489272" y="160064"/>
                </a:lnTo>
                <a:lnTo>
                  <a:pt x="485468" y="166138"/>
                </a:lnTo>
                <a:lnTo>
                  <a:pt x="480826" y="172082"/>
                </a:lnTo>
                <a:lnTo>
                  <a:pt x="475347" y="177896"/>
                </a:lnTo>
                <a:lnTo>
                  <a:pt x="469031" y="183579"/>
                </a:lnTo>
                <a:lnTo>
                  <a:pt x="464194" y="187449"/>
                </a:lnTo>
                <a:close/>
              </a:path>
              <a:path w="854710" h="284480">
                <a:moveTo>
                  <a:pt x="557361" y="277862"/>
                </a:moveTo>
                <a:lnTo>
                  <a:pt x="344685" y="277862"/>
                </a:lnTo>
                <a:lnTo>
                  <a:pt x="344685" y="186035"/>
                </a:lnTo>
                <a:lnTo>
                  <a:pt x="376907" y="186035"/>
                </a:lnTo>
                <a:lnTo>
                  <a:pt x="379958" y="188689"/>
                </a:lnTo>
                <a:lnTo>
                  <a:pt x="380999" y="193997"/>
                </a:lnTo>
                <a:lnTo>
                  <a:pt x="379313" y="200942"/>
                </a:lnTo>
                <a:lnTo>
                  <a:pt x="378469" y="204663"/>
                </a:lnTo>
                <a:lnTo>
                  <a:pt x="378469" y="245268"/>
                </a:lnTo>
                <a:lnTo>
                  <a:pt x="557361" y="245268"/>
                </a:lnTo>
                <a:lnTo>
                  <a:pt x="557361" y="277862"/>
                </a:lnTo>
                <a:close/>
              </a:path>
              <a:path w="854710" h="284480">
                <a:moveTo>
                  <a:pt x="749051" y="50452"/>
                </a:moveTo>
                <a:lnTo>
                  <a:pt x="642342" y="50452"/>
                </a:lnTo>
                <a:lnTo>
                  <a:pt x="642342" y="17561"/>
                </a:lnTo>
                <a:lnTo>
                  <a:pt x="749051" y="17561"/>
                </a:lnTo>
                <a:lnTo>
                  <a:pt x="749051" y="50452"/>
                </a:lnTo>
                <a:close/>
              </a:path>
              <a:path w="854710" h="284480">
                <a:moveTo>
                  <a:pt x="793998" y="93612"/>
                </a:moveTo>
                <a:lnTo>
                  <a:pt x="596800" y="93612"/>
                </a:lnTo>
                <a:lnTo>
                  <a:pt x="596800" y="61317"/>
                </a:lnTo>
                <a:lnTo>
                  <a:pt x="793998" y="61317"/>
                </a:lnTo>
                <a:lnTo>
                  <a:pt x="793998" y="93612"/>
                </a:lnTo>
                <a:close/>
              </a:path>
              <a:path w="854710" h="284480">
                <a:moveTo>
                  <a:pt x="693613" y="229344"/>
                </a:moveTo>
                <a:lnTo>
                  <a:pt x="648504" y="216284"/>
                </a:lnTo>
                <a:lnTo>
                  <a:pt x="622482" y="175835"/>
                </a:lnTo>
                <a:lnTo>
                  <a:pt x="621615" y="162892"/>
                </a:lnTo>
                <a:lnTo>
                  <a:pt x="623882" y="144391"/>
                </a:lnTo>
                <a:lnTo>
                  <a:pt x="659531" y="105295"/>
                </a:lnTo>
                <a:lnTo>
                  <a:pt x="699268" y="97928"/>
                </a:lnTo>
                <a:lnTo>
                  <a:pt x="715026" y="99254"/>
                </a:lnTo>
                <a:lnTo>
                  <a:pt x="753144" y="119136"/>
                </a:lnTo>
                <a:lnTo>
                  <a:pt x="760960" y="129926"/>
                </a:lnTo>
                <a:lnTo>
                  <a:pt x="696590" y="129926"/>
                </a:lnTo>
                <a:lnTo>
                  <a:pt x="684353" y="130945"/>
                </a:lnTo>
                <a:lnTo>
                  <a:pt x="656778" y="159469"/>
                </a:lnTo>
                <a:lnTo>
                  <a:pt x="656887" y="163785"/>
                </a:lnTo>
                <a:lnTo>
                  <a:pt x="682252" y="195733"/>
                </a:lnTo>
                <a:lnTo>
                  <a:pt x="688640" y="197006"/>
                </a:lnTo>
                <a:lnTo>
                  <a:pt x="760312" y="197006"/>
                </a:lnTo>
                <a:lnTo>
                  <a:pt x="758297" y="201531"/>
                </a:lnTo>
                <a:lnTo>
                  <a:pt x="725313" y="224879"/>
                </a:lnTo>
                <a:lnTo>
                  <a:pt x="702208" y="229065"/>
                </a:lnTo>
                <a:lnTo>
                  <a:pt x="693613" y="229344"/>
                </a:lnTo>
                <a:close/>
              </a:path>
              <a:path w="854710" h="284480">
                <a:moveTo>
                  <a:pt x="760312" y="197006"/>
                </a:moveTo>
                <a:lnTo>
                  <a:pt x="696782" y="197006"/>
                </a:lnTo>
                <a:lnTo>
                  <a:pt x="706482" y="196178"/>
                </a:lnTo>
                <a:lnTo>
                  <a:pt x="715249" y="193569"/>
                </a:lnTo>
                <a:lnTo>
                  <a:pt x="722593" y="189221"/>
                </a:lnTo>
                <a:lnTo>
                  <a:pt x="728613" y="183007"/>
                </a:lnTo>
                <a:lnTo>
                  <a:pt x="732383" y="178271"/>
                </a:lnTo>
                <a:lnTo>
                  <a:pt x="734317" y="172318"/>
                </a:lnTo>
                <a:lnTo>
                  <a:pt x="734317" y="165273"/>
                </a:lnTo>
                <a:lnTo>
                  <a:pt x="712589" y="132010"/>
                </a:lnTo>
                <a:lnTo>
                  <a:pt x="702543" y="129926"/>
                </a:lnTo>
                <a:lnTo>
                  <a:pt x="760960" y="129926"/>
                </a:lnTo>
                <a:lnTo>
                  <a:pt x="769292" y="159915"/>
                </a:lnTo>
                <a:lnTo>
                  <a:pt x="766543" y="183007"/>
                </a:lnTo>
                <a:lnTo>
                  <a:pt x="760312" y="197006"/>
                </a:lnTo>
                <a:close/>
              </a:path>
              <a:path w="854710" h="284480">
                <a:moveTo>
                  <a:pt x="852040" y="284410"/>
                </a:moveTo>
                <a:lnTo>
                  <a:pt x="817959" y="284410"/>
                </a:lnTo>
                <a:lnTo>
                  <a:pt x="817959" y="0"/>
                </a:lnTo>
                <a:lnTo>
                  <a:pt x="850627" y="0"/>
                </a:lnTo>
                <a:lnTo>
                  <a:pt x="854124" y="3348"/>
                </a:lnTo>
                <a:lnTo>
                  <a:pt x="854124" y="10045"/>
                </a:lnTo>
                <a:lnTo>
                  <a:pt x="848320" y="18529"/>
                </a:lnTo>
                <a:lnTo>
                  <a:pt x="852040" y="18529"/>
                </a:lnTo>
                <a:lnTo>
                  <a:pt x="852040" y="284410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7242" y="2911961"/>
            <a:ext cx="1179830" cy="284480"/>
          </a:xfrm>
          <a:custGeom>
            <a:avLst/>
            <a:gdLst/>
            <a:ahLst/>
            <a:cxnLst/>
            <a:rect l="l" t="t" r="r" b="b"/>
            <a:pathLst>
              <a:path w="1179830" h="284480">
                <a:moveTo>
                  <a:pt x="147488" y="214461"/>
                </a:moveTo>
                <a:lnTo>
                  <a:pt x="0" y="214461"/>
                </a:lnTo>
                <a:lnTo>
                  <a:pt x="0" y="25896"/>
                </a:lnTo>
                <a:lnTo>
                  <a:pt x="33461" y="25896"/>
                </a:lnTo>
                <a:lnTo>
                  <a:pt x="36735" y="29145"/>
                </a:lnTo>
                <a:lnTo>
                  <a:pt x="36760" y="35644"/>
                </a:lnTo>
                <a:lnTo>
                  <a:pt x="30435" y="44425"/>
                </a:lnTo>
                <a:lnTo>
                  <a:pt x="34379" y="44425"/>
                </a:lnTo>
                <a:lnTo>
                  <a:pt x="34379" y="90487"/>
                </a:lnTo>
                <a:lnTo>
                  <a:pt x="147488" y="90487"/>
                </a:lnTo>
                <a:lnTo>
                  <a:pt x="147488" y="123378"/>
                </a:lnTo>
                <a:lnTo>
                  <a:pt x="34379" y="123378"/>
                </a:lnTo>
                <a:lnTo>
                  <a:pt x="34379" y="181570"/>
                </a:lnTo>
                <a:lnTo>
                  <a:pt x="147488" y="181570"/>
                </a:lnTo>
                <a:lnTo>
                  <a:pt x="147488" y="214461"/>
                </a:lnTo>
                <a:close/>
              </a:path>
              <a:path w="1179830" h="284480">
                <a:moveTo>
                  <a:pt x="147488" y="90487"/>
                </a:moveTo>
                <a:lnTo>
                  <a:pt x="113407" y="90487"/>
                </a:lnTo>
                <a:lnTo>
                  <a:pt x="113407" y="25896"/>
                </a:lnTo>
                <a:lnTo>
                  <a:pt x="146769" y="25896"/>
                </a:lnTo>
                <a:lnTo>
                  <a:pt x="149869" y="29145"/>
                </a:lnTo>
                <a:lnTo>
                  <a:pt x="149869" y="35644"/>
                </a:lnTo>
                <a:lnTo>
                  <a:pt x="143619" y="45020"/>
                </a:lnTo>
                <a:lnTo>
                  <a:pt x="147488" y="45020"/>
                </a:lnTo>
                <a:lnTo>
                  <a:pt x="147488" y="90487"/>
                </a:lnTo>
                <a:close/>
              </a:path>
              <a:path w="1179830" h="284480">
                <a:moveTo>
                  <a:pt x="147488" y="181570"/>
                </a:moveTo>
                <a:lnTo>
                  <a:pt x="113407" y="181570"/>
                </a:lnTo>
                <a:lnTo>
                  <a:pt x="113407" y="123378"/>
                </a:lnTo>
                <a:lnTo>
                  <a:pt x="147488" y="123378"/>
                </a:lnTo>
                <a:lnTo>
                  <a:pt x="147488" y="181570"/>
                </a:lnTo>
                <a:close/>
              </a:path>
              <a:path w="1179830" h="284480">
                <a:moveTo>
                  <a:pt x="239762" y="284410"/>
                </a:moveTo>
                <a:lnTo>
                  <a:pt x="205680" y="284410"/>
                </a:lnTo>
                <a:lnTo>
                  <a:pt x="205680" y="0"/>
                </a:lnTo>
                <a:lnTo>
                  <a:pt x="238348" y="0"/>
                </a:lnTo>
                <a:lnTo>
                  <a:pt x="241845" y="3348"/>
                </a:lnTo>
                <a:lnTo>
                  <a:pt x="241845" y="10045"/>
                </a:lnTo>
                <a:lnTo>
                  <a:pt x="236041" y="18529"/>
                </a:lnTo>
                <a:lnTo>
                  <a:pt x="239762" y="18529"/>
                </a:lnTo>
                <a:lnTo>
                  <a:pt x="239762" y="284410"/>
                </a:lnTo>
                <a:close/>
              </a:path>
              <a:path w="1179830" h="284480">
                <a:moveTo>
                  <a:pt x="314622" y="149572"/>
                </a:moveTo>
                <a:lnTo>
                  <a:pt x="314622" y="15478"/>
                </a:lnTo>
                <a:lnTo>
                  <a:pt x="347687" y="15478"/>
                </a:lnTo>
                <a:lnTo>
                  <a:pt x="351085" y="18504"/>
                </a:lnTo>
                <a:lnTo>
                  <a:pt x="351085" y="24556"/>
                </a:lnTo>
                <a:lnTo>
                  <a:pt x="345057" y="34900"/>
                </a:lnTo>
                <a:lnTo>
                  <a:pt x="348704" y="34900"/>
                </a:lnTo>
                <a:lnTo>
                  <a:pt x="348704" y="115788"/>
                </a:lnTo>
                <a:lnTo>
                  <a:pt x="503167" y="115788"/>
                </a:lnTo>
                <a:lnTo>
                  <a:pt x="503304" y="117634"/>
                </a:lnTo>
                <a:lnTo>
                  <a:pt x="453702" y="139675"/>
                </a:lnTo>
                <a:lnTo>
                  <a:pt x="385520" y="147097"/>
                </a:lnTo>
                <a:lnTo>
                  <a:pt x="350411" y="148953"/>
                </a:lnTo>
                <a:lnTo>
                  <a:pt x="314622" y="149572"/>
                </a:lnTo>
                <a:close/>
              </a:path>
              <a:path w="1179830" h="284480">
                <a:moveTo>
                  <a:pt x="503167" y="115788"/>
                </a:moveTo>
                <a:lnTo>
                  <a:pt x="361131" y="115788"/>
                </a:lnTo>
                <a:lnTo>
                  <a:pt x="391752" y="114551"/>
                </a:lnTo>
                <a:lnTo>
                  <a:pt x="425425" y="110839"/>
                </a:lnTo>
                <a:lnTo>
                  <a:pt x="462148" y="104654"/>
                </a:lnTo>
                <a:lnTo>
                  <a:pt x="501922" y="95994"/>
                </a:lnTo>
                <a:lnTo>
                  <a:pt x="502299" y="103086"/>
                </a:lnTo>
                <a:lnTo>
                  <a:pt x="502759" y="110300"/>
                </a:lnTo>
                <a:lnTo>
                  <a:pt x="503075" y="114551"/>
                </a:lnTo>
                <a:lnTo>
                  <a:pt x="503167" y="115788"/>
                </a:lnTo>
                <a:close/>
              </a:path>
              <a:path w="1179830" h="284480">
                <a:moveTo>
                  <a:pt x="544562" y="162073"/>
                </a:moveTo>
                <a:lnTo>
                  <a:pt x="510480" y="162073"/>
                </a:lnTo>
                <a:lnTo>
                  <a:pt x="510480" y="0"/>
                </a:lnTo>
                <a:lnTo>
                  <a:pt x="543743" y="0"/>
                </a:lnTo>
                <a:lnTo>
                  <a:pt x="546943" y="3150"/>
                </a:lnTo>
                <a:lnTo>
                  <a:pt x="546943" y="9450"/>
                </a:lnTo>
                <a:lnTo>
                  <a:pt x="540692" y="18826"/>
                </a:lnTo>
                <a:lnTo>
                  <a:pt x="544562" y="18826"/>
                </a:lnTo>
                <a:lnTo>
                  <a:pt x="544562" y="162073"/>
                </a:lnTo>
                <a:close/>
              </a:path>
              <a:path w="1179830" h="284480">
                <a:moveTo>
                  <a:pt x="552896" y="277862"/>
                </a:moveTo>
                <a:lnTo>
                  <a:pt x="337839" y="277862"/>
                </a:lnTo>
                <a:lnTo>
                  <a:pt x="337839" y="203001"/>
                </a:lnTo>
                <a:lnTo>
                  <a:pt x="510480" y="203001"/>
                </a:lnTo>
                <a:lnTo>
                  <a:pt x="510480" y="193625"/>
                </a:lnTo>
                <a:lnTo>
                  <a:pt x="337839" y="193625"/>
                </a:lnTo>
                <a:lnTo>
                  <a:pt x="337839" y="161329"/>
                </a:lnTo>
                <a:lnTo>
                  <a:pt x="510480" y="161329"/>
                </a:lnTo>
                <a:lnTo>
                  <a:pt x="510480" y="162073"/>
                </a:lnTo>
                <a:lnTo>
                  <a:pt x="544562" y="162073"/>
                </a:lnTo>
                <a:lnTo>
                  <a:pt x="544562" y="235594"/>
                </a:lnTo>
                <a:lnTo>
                  <a:pt x="371921" y="235594"/>
                </a:lnTo>
                <a:lnTo>
                  <a:pt x="371921" y="245268"/>
                </a:lnTo>
                <a:lnTo>
                  <a:pt x="552896" y="245268"/>
                </a:lnTo>
                <a:lnTo>
                  <a:pt x="552896" y="277862"/>
                </a:lnTo>
                <a:close/>
              </a:path>
              <a:path w="1179830" h="284480">
                <a:moveTo>
                  <a:pt x="852041" y="118988"/>
                </a:moveTo>
                <a:lnTo>
                  <a:pt x="818256" y="118988"/>
                </a:lnTo>
                <a:lnTo>
                  <a:pt x="818256" y="0"/>
                </a:lnTo>
                <a:lnTo>
                  <a:pt x="851024" y="0"/>
                </a:lnTo>
                <a:lnTo>
                  <a:pt x="854422" y="3274"/>
                </a:lnTo>
                <a:lnTo>
                  <a:pt x="854422" y="9822"/>
                </a:lnTo>
                <a:lnTo>
                  <a:pt x="848022" y="18231"/>
                </a:lnTo>
                <a:lnTo>
                  <a:pt x="852041" y="18231"/>
                </a:lnTo>
                <a:lnTo>
                  <a:pt x="852041" y="118988"/>
                </a:lnTo>
                <a:close/>
              </a:path>
              <a:path w="1179830" h="284480">
                <a:moveTo>
                  <a:pt x="802034" y="267146"/>
                </a:moveTo>
                <a:lnTo>
                  <a:pt x="767655" y="267146"/>
                </a:lnTo>
                <a:lnTo>
                  <a:pt x="767655" y="219024"/>
                </a:lnTo>
                <a:lnTo>
                  <a:pt x="768771" y="217805"/>
                </a:lnTo>
                <a:lnTo>
                  <a:pt x="773757" y="211782"/>
                </a:lnTo>
                <a:lnTo>
                  <a:pt x="773757" y="206647"/>
                </a:lnTo>
                <a:lnTo>
                  <a:pt x="767655" y="196929"/>
                </a:lnTo>
                <a:lnTo>
                  <a:pt x="767655" y="8632"/>
                </a:lnTo>
                <a:lnTo>
                  <a:pt x="800075" y="8632"/>
                </a:lnTo>
                <a:lnTo>
                  <a:pt x="803324" y="11385"/>
                </a:lnTo>
                <a:lnTo>
                  <a:pt x="804267" y="16891"/>
                </a:lnTo>
                <a:lnTo>
                  <a:pt x="802778" y="23390"/>
                </a:lnTo>
                <a:lnTo>
                  <a:pt x="802034" y="26913"/>
                </a:lnTo>
                <a:lnTo>
                  <a:pt x="802034" y="118988"/>
                </a:lnTo>
                <a:lnTo>
                  <a:pt x="852041" y="118988"/>
                </a:lnTo>
                <a:lnTo>
                  <a:pt x="852041" y="151655"/>
                </a:lnTo>
                <a:lnTo>
                  <a:pt x="802034" y="151655"/>
                </a:lnTo>
                <a:lnTo>
                  <a:pt x="802034" y="267146"/>
                </a:lnTo>
                <a:close/>
              </a:path>
              <a:path w="1179830" h="284480">
                <a:moveTo>
                  <a:pt x="676572" y="64442"/>
                </a:moveTo>
                <a:lnTo>
                  <a:pt x="595014" y="64442"/>
                </a:lnTo>
                <a:lnTo>
                  <a:pt x="595014" y="32146"/>
                </a:lnTo>
                <a:lnTo>
                  <a:pt x="676572" y="32146"/>
                </a:lnTo>
                <a:lnTo>
                  <a:pt x="676572" y="64442"/>
                </a:lnTo>
                <a:close/>
              </a:path>
              <a:path w="1179830" h="284480">
                <a:moveTo>
                  <a:pt x="682376" y="64442"/>
                </a:moveTo>
                <a:lnTo>
                  <a:pt x="676572" y="64442"/>
                </a:lnTo>
                <a:lnTo>
                  <a:pt x="676572" y="32146"/>
                </a:lnTo>
                <a:lnTo>
                  <a:pt x="682376" y="32146"/>
                </a:lnTo>
                <a:lnTo>
                  <a:pt x="682376" y="64442"/>
                </a:lnTo>
                <a:close/>
              </a:path>
              <a:path w="1179830" h="284480">
                <a:moveTo>
                  <a:pt x="762446" y="64442"/>
                </a:moveTo>
                <a:lnTo>
                  <a:pt x="682376" y="64442"/>
                </a:lnTo>
                <a:lnTo>
                  <a:pt x="682376" y="32146"/>
                </a:lnTo>
                <a:lnTo>
                  <a:pt x="762446" y="32146"/>
                </a:lnTo>
                <a:lnTo>
                  <a:pt x="762446" y="64442"/>
                </a:lnTo>
                <a:close/>
              </a:path>
              <a:path w="1179830" h="284480">
                <a:moveTo>
                  <a:pt x="607293" y="214461"/>
                </a:moveTo>
                <a:lnTo>
                  <a:pt x="577750" y="194592"/>
                </a:lnTo>
                <a:lnTo>
                  <a:pt x="593735" y="173766"/>
                </a:lnTo>
                <a:lnTo>
                  <a:pt x="606344" y="154223"/>
                </a:lnTo>
                <a:lnTo>
                  <a:pt x="621431" y="118988"/>
                </a:lnTo>
                <a:lnTo>
                  <a:pt x="627640" y="79320"/>
                </a:lnTo>
                <a:lnTo>
                  <a:pt x="627990" y="66749"/>
                </a:lnTo>
                <a:lnTo>
                  <a:pt x="628054" y="64442"/>
                </a:lnTo>
                <a:lnTo>
                  <a:pt x="661838" y="64442"/>
                </a:lnTo>
                <a:lnTo>
                  <a:pt x="662522" y="83371"/>
                </a:lnTo>
                <a:lnTo>
                  <a:pt x="664573" y="101165"/>
                </a:lnTo>
                <a:lnTo>
                  <a:pt x="667991" y="117825"/>
                </a:lnTo>
                <a:lnTo>
                  <a:pt x="672714" y="133145"/>
                </a:lnTo>
                <a:lnTo>
                  <a:pt x="672777" y="133349"/>
                </a:lnTo>
                <a:lnTo>
                  <a:pt x="675498" y="140344"/>
                </a:lnTo>
                <a:lnTo>
                  <a:pt x="678749" y="148009"/>
                </a:lnTo>
                <a:lnTo>
                  <a:pt x="681568" y="154223"/>
                </a:lnTo>
                <a:lnTo>
                  <a:pt x="681683" y="154477"/>
                </a:lnTo>
                <a:lnTo>
                  <a:pt x="680202" y="157757"/>
                </a:lnTo>
                <a:lnTo>
                  <a:pt x="644797" y="157757"/>
                </a:lnTo>
                <a:lnTo>
                  <a:pt x="639858" y="168864"/>
                </a:lnTo>
                <a:lnTo>
                  <a:pt x="631961" y="182016"/>
                </a:lnTo>
                <a:lnTo>
                  <a:pt x="621106" y="197215"/>
                </a:lnTo>
                <a:lnTo>
                  <a:pt x="607293" y="214461"/>
                </a:lnTo>
                <a:close/>
              </a:path>
              <a:path w="1179830" h="284480">
                <a:moveTo>
                  <a:pt x="700501" y="196155"/>
                </a:moveTo>
                <a:lnTo>
                  <a:pt x="667270" y="196155"/>
                </a:lnTo>
                <a:lnTo>
                  <a:pt x="686841" y="165348"/>
                </a:lnTo>
                <a:lnTo>
                  <a:pt x="682530" y="156343"/>
                </a:lnTo>
                <a:lnTo>
                  <a:pt x="681683" y="154477"/>
                </a:lnTo>
                <a:lnTo>
                  <a:pt x="684190" y="148925"/>
                </a:lnTo>
                <a:lnTo>
                  <a:pt x="691864" y="122950"/>
                </a:lnTo>
                <a:lnTo>
                  <a:pt x="696469" y="94789"/>
                </a:lnTo>
                <a:lnTo>
                  <a:pt x="697887" y="66749"/>
                </a:lnTo>
                <a:lnTo>
                  <a:pt x="698003" y="64442"/>
                </a:lnTo>
                <a:lnTo>
                  <a:pt x="732159" y="64442"/>
                </a:lnTo>
                <a:lnTo>
                  <a:pt x="732085" y="66749"/>
                </a:lnTo>
                <a:lnTo>
                  <a:pt x="733776" y="101165"/>
                </a:lnTo>
                <a:lnTo>
                  <a:pt x="733811" y="101858"/>
                </a:lnTo>
                <a:lnTo>
                  <a:pt x="738987" y="133145"/>
                </a:lnTo>
                <a:lnTo>
                  <a:pt x="747614" y="160608"/>
                </a:lnTo>
                <a:lnTo>
                  <a:pt x="750036" y="165348"/>
                </a:lnTo>
                <a:lnTo>
                  <a:pt x="714151" y="165348"/>
                </a:lnTo>
                <a:lnTo>
                  <a:pt x="710375" y="175645"/>
                </a:lnTo>
                <a:lnTo>
                  <a:pt x="705742" y="186072"/>
                </a:lnTo>
                <a:lnTo>
                  <a:pt x="700501" y="196155"/>
                </a:lnTo>
                <a:close/>
              </a:path>
              <a:path w="1179830" h="284480">
                <a:moveTo>
                  <a:pt x="852041" y="284410"/>
                </a:moveTo>
                <a:lnTo>
                  <a:pt x="818256" y="284410"/>
                </a:lnTo>
                <a:lnTo>
                  <a:pt x="818256" y="151655"/>
                </a:lnTo>
                <a:lnTo>
                  <a:pt x="852041" y="151655"/>
                </a:lnTo>
                <a:lnTo>
                  <a:pt x="852041" y="284410"/>
                </a:lnTo>
                <a:close/>
              </a:path>
              <a:path w="1179830" h="284480">
                <a:moveTo>
                  <a:pt x="667270" y="196155"/>
                </a:moveTo>
                <a:lnTo>
                  <a:pt x="663248" y="190063"/>
                </a:lnTo>
                <a:lnTo>
                  <a:pt x="664871" y="187672"/>
                </a:lnTo>
                <a:lnTo>
                  <a:pt x="669219" y="180491"/>
                </a:lnTo>
                <a:lnTo>
                  <a:pt x="673447" y="172715"/>
                </a:lnTo>
                <a:lnTo>
                  <a:pt x="681683" y="154477"/>
                </a:lnTo>
                <a:lnTo>
                  <a:pt x="682530" y="156343"/>
                </a:lnTo>
                <a:lnTo>
                  <a:pt x="686841" y="165348"/>
                </a:lnTo>
                <a:lnTo>
                  <a:pt x="667270" y="196155"/>
                </a:lnTo>
                <a:close/>
              </a:path>
              <a:path w="1179830" h="284480">
                <a:moveTo>
                  <a:pt x="663248" y="190063"/>
                </a:moveTo>
                <a:lnTo>
                  <a:pt x="658499" y="182872"/>
                </a:lnTo>
                <a:lnTo>
                  <a:pt x="651829" y="172045"/>
                </a:lnTo>
                <a:lnTo>
                  <a:pt x="647262" y="163673"/>
                </a:lnTo>
                <a:lnTo>
                  <a:pt x="644797" y="157757"/>
                </a:lnTo>
                <a:lnTo>
                  <a:pt x="680202" y="157757"/>
                </a:lnTo>
                <a:lnTo>
                  <a:pt x="673447" y="172715"/>
                </a:lnTo>
                <a:lnTo>
                  <a:pt x="669219" y="180491"/>
                </a:lnTo>
                <a:lnTo>
                  <a:pt x="664871" y="187672"/>
                </a:lnTo>
                <a:lnTo>
                  <a:pt x="663248" y="190063"/>
                </a:lnTo>
                <a:close/>
              </a:path>
              <a:path w="1179830" h="284480">
                <a:moveTo>
                  <a:pt x="750689" y="235818"/>
                </a:moveTo>
                <a:lnTo>
                  <a:pt x="736964" y="214196"/>
                </a:lnTo>
                <a:lnTo>
                  <a:pt x="726299" y="195243"/>
                </a:lnTo>
                <a:lnTo>
                  <a:pt x="718695" y="178961"/>
                </a:lnTo>
                <a:lnTo>
                  <a:pt x="714151" y="165348"/>
                </a:lnTo>
                <a:lnTo>
                  <a:pt x="750036" y="165348"/>
                </a:lnTo>
                <a:lnTo>
                  <a:pt x="759693" y="184249"/>
                </a:lnTo>
                <a:lnTo>
                  <a:pt x="767655" y="196929"/>
                </a:lnTo>
                <a:lnTo>
                  <a:pt x="767655" y="219024"/>
                </a:lnTo>
                <a:lnTo>
                  <a:pt x="763265" y="223818"/>
                </a:lnTo>
                <a:lnTo>
                  <a:pt x="757237" y="229823"/>
                </a:lnTo>
                <a:lnTo>
                  <a:pt x="750689" y="235818"/>
                </a:lnTo>
                <a:close/>
              </a:path>
              <a:path w="1179830" h="284480">
                <a:moveTo>
                  <a:pt x="697444" y="201364"/>
                </a:moveTo>
                <a:lnTo>
                  <a:pt x="656877" y="201364"/>
                </a:lnTo>
                <a:lnTo>
                  <a:pt x="655811" y="200248"/>
                </a:lnTo>
                <a:lnTo>
                  <a:pt x="660401" y="194257"/>
                </a:lnTo>
                <a:lnTo>
                  <a:pt x="663248" y="190063"/>
                </a:lnTo>
                <a:lnTo>
                  <a:pt x="667270" y="196155"/>
                </a:lnTo>
                <a:lnTo>
                  <a:pt x="700501" y="196155"/>
                </a:lnTo>
                <a:lnTo>
                  <a:pt x="700254" y="196629"/>
                </a:lnTo>
                <a:lnTo>
                  <a:pt x="697444" y="201364"/>
                </a:lnTo>
                <a:close/>
              </a:path>
              <a:path w="1179830" h="284480">
                <a:moveTo>
                  <a:pt x="767655" y="219024"/>
                </a:moveTo>
                <a:lnTo>
                  <a:pt x="767655" y="196929"/>
                </a:lnTo>
                <a:lnTo>
                  <a:pt x="773757" y="206647"/>
                </a:lnTo>
                <a:lnTo>
                  <a:pt x="773757" y="211782"/>
                </a:lnTo>
                <a:lnTo>
                  <a:pt x="768771" y="217805"/>
                </a:lnTo>
                <a:lnTo>
                  <a:pt x="767655" y="219024"/>
                </a:lnTo>
                <a:close/>
              </a:path>
              <a:path w="1179830" h="284480">
                <a:moveTo>
                  <a:pt x="668312" y="238124"/>
                </a:moveTo>
                <a:lnTo>
                  <a:pt x="641970" y="219521"/>
                </a:lnTo>
                <a:lnTo>
                  <a:pt x="644209" y="214461"/>
                </a:lnTo>
                <a:lnTo>
                  <a:pt x="644326" y="214196"/>
                </a:lnTo>
                <a:lnTo>
                  <a:pt x="644450" y="213915"/>
                </a:lnTo>
                <a:lnTo>
                  <a:pt x="649039" y="207565"/>
                </a:lnTo>
                <a:lnTo>
                  <a:pt x="655736" y="200471"/>
                </a:lnTo>
                <a:lnTo>
                  <a:pt x="656877" y="201364"/>
                </a:lnTo>
                <a:lnTo>
                  <a:pt x="697444" y="201364"/>
                </a:lnTo>
                <a:lnTo>
                  <a:pt x="674563" y="232965"/>
                </a:lnTo>
                <a:lnTo>
                  <a:pt x="668312" y="238124"/>
                </a:lnTo>
                <a:close/>
              </a:path>
              <a:path w="1179830" h="284480">
                <a:moveTo>
                  <a:pt x="1026616" y="173384"/>
                </a:moveTo>
                <a:lnTo>
                  <a:pt x="940296" y="173384"/>
                </a:lnTo>
                <a:lnTo>
                  <a:pt x="940296" y="81855"/>
                </a:lnTo>
                <a:lnTo>
                  <a:pt x="1113531" y="81855"/>
                </a:lnTo>
                <a:lnTo>
                  <a:pt x="1113531" y="57298"/>
                </a:lnTo>
                <a:lnTo>
                  <a:pt x="940296" y="57298"/>
                </a:lnTo>
                <a:lnTo>
                  <a:pt x="940296" y="24407"/>
                </a:lnTo>
                <a:lnTo>
                  <a:pt x="1147315" y="24407"/>
                </a:lnTo>
                <a:lnTo>
                  <a:pt x="1147315" y="114448"/>
                </a:lnTo>
                <a:lnTo>
                  <a:pt x="974377" y="114448"/>
                </a:lnTo>
                <a:lnTo>
                  <a:pt x="974377" y="140493"/>
                </a:lnTo>
                <a:lnTo>
                  <a:pt x="1150887" y="140493"/>
                </a:lnTo>
                <a:lnTo>
                  <a:pt x="1150887" y="169961"/>
                </a:lnTo>
                <a:lnTo>
                  <a:pt x="1026616" y="169961"/>
                </a:lnTo>
                <a:lnTo>
                  <a:pt x="1026616" y="173384"/>
                </a:lnTo>
                <a:close/>
              </a:path>
              <a:path w="1179830" h="284480">
                <a:moveTo>
                  <a:pt x="1060400" y="219372"/>
                </a:moveTo>
                <a:lnTo>
                  <a:pt x="1026616" y="219372"/>
                </a:lnTo>
                <a:lnTo>
                  <a:pt x="1026616" y="169961"/>
                </a:lnTo>
                <a:lnTo>
                  <a:pt x="1059383" y="169961"/>
                </a:lnTo>
                <a:lnTo>
                  <a:pt x="1062781" y="173211"/>
                </a:lnTo>
                <a:lnTo>
                  <a:pt x="1062781" y="179709"/>
                </a:lnTo>
                <a:lnTo>
                  <a:pt x="1056679" y="189681"/>
                </a:lnTo>
                <a:lnTo>
                  <a:pt x="1060400" y="189681"/>
                </a:lnTo>
                <a:lnTo>
                  <a:pt x="1060400" y="219372"/>
                </a:lnTo>
                <a:close/>
              </a:path>
              <a:path w="1179830" h="284480">
                <a:moveTo>
                  <a:pt x="1150887" y="173384"/>
                </a:moveTo>
                <a:lnTo>
                  <a:pt x="1062781" y="173384"/>
                </a:lnTo>
                <a:lnTo>
                  <a:pt x="1062781" y="173211"/>
                </a:lnTo>
                <a:lnTo>
                  <a:pt x="1059383" y="169961"/>
                </a:lnTo>
                <a:lnTo>
                  <a:pt x="1150887" y="169961"/>
                </a:lnTo>
                <a:lnTo>
                  <a:pt x="1150887" y="173384"/>
                </a:lnTo>
                <a:close/>
              </a:path>
              <a:path w="1179830" h="284480">
                <a:moveTo>
                  <a:pt x="1179462" y="251966"/>
                </a:moveTo>
                <a:lnTo>
                  <a:pt x="907553" y="251966"/>
                </a:lnTo>
                <a:lnTo>
                  <a:pt x="907553" y="219372"/>
                </a:lnTo>
                <a:lnTo>
                  <a:pt x="1179462" y="219372"/>
                </a:lnTo>
                <a:lnTo>
                  <a:pt x="1179462" y="251966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8015" y="2911961"/>
            <a:ext cx="1179195" cy="284480"/>
          </a:xfrm>
          <a:custGeom>
            <a:avLst/>
            <a:gdLst/>
            <a:ahLst/>
            <a:cxnLst/>
            <a:rect l="l" t="t" r="r" b="b"/>
            <a:pathLst>
              <a:path w="1179195" h="284480">
                <a:moveTo>
                  <a:pt x="238869" y="284410"/>
                </a:moveTo>
                <a:lnTo>
                  <a:pt x="204787" y="284410"/>
                </a:lnTo>
                <a:lnTo>
                  <a:pt x="204787" y="136475"/>
                </a:lnTo>
                <a:lnTo>
                  <a:pt x="144958" y="136475"/>
                </a:lnTo>
                <a:lnTo>
                  <a:pt x="144958" y="103584"/>
                </a:lnTo>
                <a:lnTo>
                  <a:pt x="204787" y="103584"/>
                </a:lnTo>
                <a:lnTo>
                  <a:pt x="204787" y="0"/>
                </a:lnTo>
                <a:lnTo>
                  <a:pt x="237653" y="0"/>
                </a:lnTo>
                <a:lnTo>
                  <a:pt x="240952" y="3249"/>
                </a:lnTo>
                <a:lnTo>
                  <a:pt x="240952" y="9748"/>
                </a:lnTo>
                <a:lnTo>
                  <a:pt x="235148" y="18231"/>
                </a:lnTo>
                <a:lnTo>
                  <a:pt x="238869" y="18231"/>
                </a:lnTo>
                <a:lnTo>
                  <a:pt x="238869" y="284410"/>
                </a:lnTo>
                <a:close/>
              </a:path>
              <a:path w="1179195" h="284480">
                <a:moveTo>
                  <a:pt x="143916" y="214461"/>
                </a:moveTo>
                <a:lnTo>
                  <a:pt x="0" y="214461"/>
                </a:lnTo>
                <a:lnTo>
                  <a:pt x="0" y="25896"/>
                </a:lnTo>
                <a:lnTo>
                  <a:pt x="33163" y="25896"/>
                </a:lnTo>
                <a:lnTo>
                  <a:pt x="36341" y="29145"/>
                </a:lnTo>
                <a:lnTo>
                  <a:pt x="36462" y="36016"/>
                </a:lnTo>
                <a:lnTo>
                  <a:pt x="30137" y="44722"/>
                </a:lnTo>
                <a:lnTo>
                  <a:pt x="34081" y="44722"/>
                </a:lnTo>
                <a:lnTo>
                  <a:pt x="34081" y="90487"/>
                </a:lnTo>
                <a:lnTo>
                  <a:pt x="143916" y="90487"/>
                </a:lnTo>
                <a:lnTo>
                  <a:pt x="143916" y="123378"/>
                </a:lnTo>
                <a:lnTo>
                  <a:pt x="34081" y="123378"/>
                </a:lnTo>
                <a:lnTo>
                  <a:pt x="34081" y="181570"/>
                </a:lnTo>
                <a:lnTo>
                  <a:pt x="143916" y="181570"/>
                </a:lnTo>
                <a:lnTo>
                  <a:pt x="143916" y="214461"/>
                </a:lnTo>
                <a:close/>
              </a:path>
              <a:path w="1179195" h="284480">
                <a:moveTo>
                  <a:pt x="143916" y="90487"/>
                </a:moveTo>
                <a:lnTo>
                  <a:pt x="110132" y="90487"/>
                </a:lnTo>
                <a:lnTo>
                  <a:pt x="110132" y="25896"/>
                </a:lnTo>
                <a:lnTo>
                  <a:pt x="142999" y="25896"/>
                </a:lnTo>
                <a:lnTo>
                  <a:pt x="146298" y="29145"/>
                </a:lnTo>
                <a:lnTo>
                  <a:pt x="146298" y="35644"/>
                </a:lnTo>
                <a:lnTo>
                  <a:pt x="140047" y="45020"/>
                </a:lnTo>
                <a:lnTo>
                  <a:pt x="143916" y="45020"/>
                </a:lnTo>
                <a:lnTo>
                  <a:pt x="143916" y="90487"/>
                </a:lnTo>
                <a:close/>
              </a:path>
              <a:path w="1179195" h="284480">
                <a:moveTo>
                  <a:pt x="143916" y="181570"/>
                </a:moveTo>
                <a:lnTo>
                  <a:pt x="110132" y="181570"/>
                </a:lnTo>
                <a:lnTo>
                  <a:pt x="110132" y="123378"/>
                </a:lnTo>
                <a:lnTo>
                  <a:pt x="143916" y="123378"/>
                </a:lnTo>
                <a:lnTo>
                  <a:pt x="143916" y="181570"/>
                </a:lnTo>
                <a:close/>
              </a:path>
              <a:path w="1179195" h="284480">
                <a:moveTo>
                  <a:pt x="451935" y="178147"/>
                </a:moveTo>
                <a:lnTo>
                  <a:pt x="446186" y="178147"/>
                </a:lnTo>
                <a:lnTo>
                  <a:pt x="446186" y="145553"/>
                </a:lnTo>
                <a:lnTo>
                  <a:pt x="509587" y="145553"/>
                </a:lnTo>
                <a:lnTo>
                  <a:pt x="509587" y="97482"/>
                </a:lnTo>
                <a:lnTo>
                  <a:pt x="446186" y="97482"/>
                </a:lnTo>
                <a:lnTo>
                  <a:pt x="446186" y="64889"/>
                </a:lnTo>
                <a:lnTo>
                  <a:pt x="509587" y="64889"/>
                </a:lnTo>
                <a:lnTo>
                  <a:pt x="509587" y="0"/>
                </a:lnTo>
                <a:lnTo>
                  <a:pt x="542751" y="0"/>
                </a:lnTo>
                <a:lnTo>
                  <a:pt x="546050" y="3249"/>
                </a:lnTo>
                <a:lnTo>
                  <a:pt x="546050" y="9748"/>
                </a:lnTo>
                <a:lnTo>
                  <a:pt x="539799" y="19124"/>
                </a:lnTo>
                <a:lnTo>
                  <a:pt x="543669" y="19124"/>
                </a:lnTo>
                <a:lnTo>
                  <a:pt x="543669" y="174724"/>
                </a:lnTo>
                <a:lnTo>
                  <a:pt x="471636" y="174724"/>
                </a:lnTo>
                <a:lnTo>
                  <a:pt x="451935" y="178147"/>
                </a:lnTo>
                <a:close/>
              </a:path>
              <a:path w="1179195" h="284480">
                <a:moveTo>
                  <a:pt x="306883" y="224283"/>
                </a:moveTo>
                <a:lnTo>
                  <a:pt x="306883" y="103286"/>
                </a:lnTo>
                <a:lnTo>
                  <a:pt x="406003" y="103286"/>
                </a:lnTo>
                <a:lnTo>
                  <a:pt x="406003" y="61466"/>
                </a:lnTo>
                <a:lnTo>
                  <a:pt x="306883" y="61466"/>
                </a:lnTo>
                <a:lnTo>
                  <a:pt x="306883" y="28872"/>
                </a:lnTo>
                <a:lnTo>
                  <a:pt x="440084" y="28872"/>
                </a:lnTo>
                <a:lnTo>
                  <a:pt x="440084" y="136177"/>
                </a:lnTo>
                <a:lnTo>
                  <a:pt x="341262" y="136177"/>
                </a:lnTo>
                <a:lnTo>
                  <a:pt x="341262" y="189011"/>
                </a:lnTo>
                <a:lnTo>
                  <a:pt x="472842" y="189011"/>
                </a:lnTo>
                <a:lnTo>
                  <a:pt x="474464" y="208210"/>
                </a:lnTo>
                <a:lnTo>
                  <a:pt x="433545" y="215242"/>
                </a:lnTo>
                <a:lnTo>
                  <a:pt x="391976" y="220265"/>
                </a:lnTo>
                <a:lnTo>
                  <a:pt x="349755" y="223279"/>
                </a:lnTo>
                <a:lnTo>
                  <a:pt x="306883" y="224283"/>
                </a:lnTo>
                <a:close/>
              </a:path>
              <a:path w="1179195" h="284480">
                <a:moveTo>
                  <a:pt x="472842" y="189011"/>
                </a:moveTo>
                <a:lnTo>
                  <a:pt x="351904" y="189011"/>
                </a:lnTo>
                <a:lnTo>
                  <a:pt x="375795" y="188118"/>
                </a:lnTo>
                <a:lnTo>
                  <a:pt x="403714" y="185439"/>
                </a:lnTo>
                <a:lnTo>
                  <a:pt x="435661" y="180974"/>
                </a:lnTo>
                <a:lnTo>
                  <a:pt x="471636" y="174724"/>
                </a:lnTo>
                <a:lnTo>
                  <a:pt x="472767" y="188118"/>
                </a:lnTo>
                <a:lnTo>
                  <a:pt x="472842" y="189011"/>
                </a:lnTo>
                <a:close/>
              </a:path>
              <a:path w="1179195" h="284480">
                <a:moveTo>
                  <a:pt x="543669" y="284410"/>
                </a:moveTo>
                <a:lnTo>
                  <a:pt x="509587" y="284410"/>
                </a:lnTo>
                <a:lnTo>
                  <a:pt x="509587" y="178147"/>
                </a:lnTo>
                <a:lnTo>
                  <a:pt x="471925" y="178147"/>
                </a:lnTo>
                <a:lnTo>
                  <a:pt x="471636" y="174724"/>
                </a:lnTo>
                <a:lnTo>
                  <a:pt x="543669" y="174724"/>
                </a:lnTo>
                <a:lnTo>
                  <a:pt x="543669" y="284410"/>
                </a:lnTo>
                <a:close/>
              </a:path>
              <a:path w="1179195" h="284480">
                <a:moveTo>
                  <a:pt x="778222" y="64442"/>
                </a:moveTo>
                <a:lnTo>
                  <a:pt x="609004" y="64442"/>
                </a:lnTo>
                <a:lnTo>
                  <a:pt x="609004" y="32146"/>
                </a:lnTo>
                <a:lnTo>
                  <a:pt x="778222" y="32146"/>
                </a:lnTo>
                <a:lnTo>
                  <a:pt x="778222" y="64442"/>
                </a:lnTo>
                <a:close/>
              </a:path>
              <a:path w="1179195" h="284480">
                <a:moveTo>
                  <a:pt x="625301" y="225474"/>
                </a:moveTo>
                <a:lnTo>
                  <a:pt x="622013" y="224642"/>
                </a:lnTo>
                <a:lnTo>
                  <a:pt x="617059" y="222144"/>
                </a:lnTo>
                <a:lnTo>
                  <a:pt x="610441" y="217982"/>
                </a:lnTo>
                <a:lnTo>
                  <a:pt x="602137" y="212140"/>
                </a:lnTo>
                <a:lnTo>
                  <a:pt x="601265" y="211559"/>
                </a:lnTo>
                <a:lnTo>
                  <a:pt x="597792" y="209748"/>
                </a:lnTo>
                <a:lnTo>
                  <a:pt x="591740" y="206722"/>
                </a:lnTo>
                <a:lnTo>
                  <a:pt x="611758" y="190648"/>
                </a:lnTo>
                <a:lnTo>
                  <a:pt x="648476" y="153758"/>
                </a:lnTo>
                <a:lnTo>
                  <a:pt x="668159" y="113648"/>
                </a:lnTo>
                <a:lnTo>
                  <a:pt x="675299" y="71511"/>
                </a:lnTo>
                <a:lnTo>
                  <a:pt x="675363" y="70684"/>
                </a:lnTo>
                <a:lnTo>
                  <a:pt x="675605" y="64442"/>
                </a:lnTo>
                <a:lnTo>
                  <a:pt x="709761" y="64442"/>
                </a:lnTo>
                <a:lnTo>
                  <a:pt x="709761" y="71511"/>
                </a:lnTo>
                <a:lnTo>
                  <a:pt x="712416" y="98859"/>
                </a:lnTo>
                <a:lnTo>
                  <a:pt x="720383" y="124345"/>
                </a:lnTo>
                <a:lnTo>
                  <a:pt x="732261" y="145479"/>
                </a:lnTo>
                <a:lnTo>
                  <a:pt x="693241" y="145479"/>
                </a:lnTo>
                <a:lnTo>
                  <a:pt x="684339" y="163617"/>
                </a:lnTo>
                <a:lnTo>
                  <a:pt x="672302" y="181151"/>
                </a:lnTo>
                <a:lnTo>
                  <a:pt x="656880" y="198443"/>
                </a:lnTo>
                <a:lnTo>
                  <a:pt x="638323" y="215131"/>
                </a:lnTo>
                <a:lnTo>
                  <a:pt x="625301" y="225474"/>
                </a:lnTo>
                <a:close/>
              </a:path>
              <a:path w="1179195" h="284480">
                <a:moveTo>
                  <a:pt x="763860" y="223986"/>
                </a:moveTo>
                <a:lnTo>
                  <a:pt x="761776" y="223986"/>
                </a:lnTo>
                <a:lnTo>
                  <a:pt x="756964" y="220935"/>
                </a:lnTo>
                <a:lnTo>
                  <a:pt x="724699" y="192099"/>
                </a:lnTo>
                <a:lnTo>
                  <a:pt x="699715" y="157981"/>
                </a:lnTo>
                <a:lnTo>
                  <a:pt x="693241" y="145479"/>
                </a:lnTo>
                <a:lnTo>
                  <a:pt x="732261" y="145479"/>
                </a:lnTo>
                <a:lnTo>
                  <a:pt x="733662" y="147972"/>
                </a:lnTo>
                <a:lnTo>
                  <a:pt x="752251" y="169738"/>
                </a:lnTo>
                <a:lnTo>
                  <a:pt x="783208" y="195560"/>
                </a:lnTo>
                <a:lnTo>
                  <a:pt x="784299" y="196701"/>
                </a:lnTo>
                <a:lnTo>
                  <a:pt x="786110" y="199156"/>
                </a:lnTo>
                <a:lnTo>
                  <a:pt x="788640" y="202927"/>
                </a:lnTo>
                <a:lnTo>
                  <a:pt x="779361" y="212140"/>
                </a:lnTo>
                <a:lnTo>
                  <a:pt x="772138" y="218721"/>
                </a:lnTo>
                <a:lnTo>
                  <a:pt x="766971" y="222670"/>
                </a:lnTo>
                <a:lnTo>
                  <a:pt x="763860" y="223986"/>
                </a:lnTo>
                <a:close/>
              </a:path>
              <a:path w="1179195" h="284480">
                <a:moveTo>
                  <a:pt x="848469" y="284410"/>
                </a:moveTo>
                <a:lnTo>
                  <a:pt x="814387" y="284410"/>
                </a:lnTo>
                <a:lnTo>
                  <a:pt x="814387" y="0"/>
                </a:lnTo>
                <a:lnTo>
                  <a:pt x="847055" y="0"/>
                </a:lnTo>
                <a:lnTo>
                  <a:pt x="850552" y="3348"/>
                </a:lnTo>
                <a:lnTo>
                  <a:pt x="850552" y="10045"/>
                </a:lnTo>
                <a:lnTo>
                  <a:pt x="844748" y="18529"/>
                </a:lnTo>
                <a:lnTo>
                  <a:pt x="848469" y="18529"/>
                </a:lnTo>
                <a:lnTo>
                  <a:pt x="848469" y="284410"/>
                </a:lnTo>
                <a:close/>
              </a:path>
              <a:path w="1179195" h="284480">
                <a:moveTo>
                  <a:pt x="1153566" y="118020"/>
                </a:moveTo>
                <a:lnTo>
                  <a:pt x="938510" y="118020"/>
                </a:lnTo>
                <a:lnTo>
                  <a:pt x="938510" y="9227"/>
                </a:lnTo>
                <a:lnTo>
                  <a:pt x="971277" y="9227"/>
                </a:lnTo>
                <a:lnTo>
                  <a:pt x="974675" y="12575"/>
                </a:lnTo>
                <a:lnTo>
                  <a:pt x="974675" y="19273"/>
                </a:lnTo>
                <a:lnTo>
                  <a:pt x="968424" y="28649"/>
                </a:lnTo>
                <a:lnTo>
                  <a:pt x="972294" y="28649"/>
                </a:lnTo>
                <a:lnTo>
                  <a:pt x="972294" y="85724"/>
                </a:lnTo>
                <a:lnTo>
                  <a:pt x="1153566" y="85724"/>
                </a:lnTo>
                <a:lnTo>
                  <a:pt x="1153566" y="118020"/>
                </a:lnTo>
                <a:close/>
              </a:path>
              <a:path w="1179195" h="284480">
                <a:moveTo>
                  <a:pt x="1155352" y="277862"/>
                </a:moveTo>
                <a:lnTo>
                  <a:pt x="936426" y="277862"/>
                </a:lnTo>
                <a:lnTo>
                  <a:pt x="936426" y="186035"/>
                </a:lnTo>
                <a:lnTo>
                  <a:pt x="969391" y="186035"/>
                </a:lnTo>
                <a:lnTo>
                  <a:pt x="972591" y="188962"/>
                </a:lnTo>
                <a:lnTo>
                  <a:pt x="972591" y="194816"/>
                </a:lnTo>
                <a:lnTo>
                  <a:pt x="966564" y="205159"/>
                </a:lnTo>
                <a:lnTo>
                  <a:pt x="970210" y="205159"/>
                </a:lnTo>
                <a:lnTo>
                  <a:pt x="970210" y="245268"/>
                </a:lnTo>
                <a:lnTo>
                  <a:pt x="1155352" y="245268"/>
                </a:lnTo>
                <a:lnTo>
                  <a:pt x="1155352" y="277862"/>
                </a:lnTo>
                <a:close/>
              </a:path>
              <a:path w="1179195" h="284480">
                <a:moveTo>
                  <a:pt x="1178569" y="177254"/>
                </a:moveTo>
                <a:lnTo>
                  <a:pt x="906660" y="177254"/>
                </a:lnTo>
                <a:lnTo>
                  <a:pt x="906660" y="144660"/>
                </a:lnTo>
                <a:lnTo>
                  <a:pt x="1178569" y="144660"/>
                </a:lnTo>
                <a:lnTo>
                  <a:pt x="1178569" y="177254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0157" y="2911961"/>
            <a:ext cx="1772920" cy="287655"/>
          </a:xfrm>
          <a:custGeom>
            <a:avLst/>
            <a:gdLst/>
            <a:ahLst/>
            <a:cxnLst/>
            <a:rect l="l" t="t" r="r" b="b"/>
            <a:pathLst>
              <a:path w="1772920" h="287655">
                <a:moveTo>
                  <a:pt x="143494" y="121294"/>
                </a:moveTo>
                <a:lnTo>
                  <a:pt x="134912" y="121294"/>
                </a:lnTo>
                <a:lnTo>
                  <a:pt x="112625" y="120494"/>
                </a:lnTo>
                <a:lnTo>
                  <a:pt x="74972" y="114095"/>
                </a:lnTo>
                <a:lnTo>
                  <a:pt x="37183" y="89538"/>
                </a:lnTo>
                <a:lnTo>
                  <a:pt x="30400" y="62234"/>
                </a:lnTo>
                <a:lnTo>
                  <a:pt x="30360" y="61689"/>
                </a:lnTo>
                <a:lnTo>
                  <a:pt x="49727" y="24538"/>
                </a:lnTo>
                <a:lnTo>
                  <a:pt x="107825" y="7441"/>
                </a:lnTo>
                <a:lnTo>
                  <a:pt x="130547" y="6250"/>
                </a:lnTo>
                <a:lnTo>
                  <a:pt x="135507" y="6250"/>
                </a:lnTo>
                <a:lnTo>
                  <a:pt x="194146" y="12482"/>
                </a:lnTo>
                <a:lnTo>
                  <a:pt x="229418" y="31179"/>
                </a:lnTo>
                <a:lnTo>
                  <a:pt x="234850" y="38844"/>
                </a:lnTo>
                <a:lnTo>
                  <a:pt x="124197" y="38844"/>
                </a:lnTo>
                <a:lnTo>
                  <a:pt x="105267" y="39685"/>
                </a:lnTo>
                <a:lnTo>
                  <a:pt x="66823" y="56405"/>
                </a:lnTo>
                <a:lnTo>
                  <a:pt x="65037" y="64070"/>
                </a:lnTo>
                <a:lnTo>
                  <a:pt x="67749" y="72958"/>
                </a:lnTo>
                <a:lnTo>
                  <a:pt x="108421" y="88403"/>
                </a:lnTo>
                <a:lnTo>
                  <a:pt x="121220" y="89296"/>
                </a:lnTo>
                <a:lnTo>
                  <a:pt x="234424" y="89296"/>
                </a:lnTo>
                <a:lnTo>
                  <a:pt x="221139" y="103416"/>
                </a:lnTo>
                <a:lnTo>
                  <a:pt x="195257" y="114481"/>
                </a:lnTo>
                <a:lnTo>
                  <a:pt x="159022" y="120104"/>
                </a:lnTo>
                <a:lnTo>
                  <a:pt x="151531" y="120898"/>
                </a:lnTo>
                <a:lnTo>
                  <a:pt x="143494" y="121294"/>
                </a:lnTo>
                <a:close/>
              </a:path>
              <a:path w="1772920" h="287655">
                <a:moveTo>
                  <a:pt x="234424" y="89296"/>
                </a:moveTo>
                <a:lnTo>
                  <a:pt x="127768" y="89296"/>
                </a:lnTo>
                <a:lnTo>
                  <a:pt x="157301" y="88120"/>
                </a:lnTo>
                <a:lnTo>
                  <a:pt x="180044" y="84590"/>
                </a:lnTo>
                <a:lnTo>
                  <a:pt x="195997" y="78706"/>
                </a:lnTo>
                <a:lnTo>
                  <a:pt x="205159" y="70470"/>
                </a:lnTo>
                <a:lnTo>
                  <a:pt x="206498" y="68485"/>
                </a:lnTo>
                <a:lnTo>
                  <a:pt x="207168" y="66352"/>
                </a:lnTo>
                <a:lnTo>
                  <a:pt x="207168" y="64070"/>
                </a:lnTo>
                <a:lnTo>
                  <a:pt x="158948" y="39141"/>
                </a:lnTo>
                <a:lnTo>
                  <a:pt x="153515" y="38844"/>
                </a:lnTo>
                <a:lnTo>
                  <a:pt x="234850" y="38844"/>
                </a:lnTo>
                <a:lnTo>
                  <a:pt x="237911" y="44801"/>
                </a:lnTo>
                <a:lnTo>
                  <a:pt x="240096" y="51141"/>
                </a:lnTo>
                <a:lnTo>
                  <a:pt x="241408" y="57861"/>
                </a:lnTo>
                <a:lnTo>
                  <a:pt x="241644" y="61689"/>
                </a:lnTo>
                <a:lnTo>
                  <a:pt x="241677" y="62234"/>
                </a:lnTo>
                <a:lnTo>
                  <a:pt x="241790" y="64070"/>
                </a:lnTo>
                <a:lnTo>
                  <a:pt x="241845" y="64963"/>
                </a:lnTo>
                <a:lnTo>
                  <a:pt x="236669" y="86910"/>
                </a:lnTo>
                <a:lnTo>
                  <a:pt x="234424" y="89296"/>
                </a:lnTo>
                <a:close/>
              </a:path>
              <a:path w="1772920" h="287655">
                <a:moveTo>
                  <a:pt x="63549" y="287089"/>
                </a:moveTo>
                <a:lnTo>
                  <a:pt x="29467" y="287089"/>
                </a:lnTo>
                <a:lnTo>
                  <a:pt x="29467" y="179486"/>
                </a:lnTo>
                <a:lnTo>
                  <a:pt x="242440" y="179486"/>
                </a:lnTo>
                <a:lnTo>
                  <a:pt x="242440" y="212377"/>
                </a:lnTo>
                <a:lnTo>
                  <a:pt x="63549" y="212377"/>
                </a:lnTo>
                <a:lnTo>
                  <a:pt x="63549" y="245268"/>
                </a:lnTo>
                <a:lnTo>
                  <a:pt x="242440" y="245268"/>
                </a:lnTo>
                <a:lnTo>
                  <a:pt x="242440" y="277862"/>
                </a:lnTo>
                <a:lnTo>
                  <a:pt x="63549" y="277862"/>
                </a:lnTo>
                <a:lnTo>
                  <a:pt x="63549" y="287089"/>
                </a:lnTo>
                <a:close/>
              </a:path>
              <a:path w="1772920" h="287655">
                <a:moveTo>
                  <a:pt x="242440" y="245268"/>
                </a:moveTo>
                <a:lnTo>
                  <a:pt x="208359" y="245268"/>
                </a:lnTo>
                <a:lnTo>
                  <a:pt x="208359" y="212377"/>
                </a:lnTo>
                <a:lnTo>
                  <a:pt x="242440" y="212377"/>
                </a:lnTo>
                <a:lnTo>
                  <a:pt x="242440" y="245268"/>
                </a:lnTo>
                <a:close/>
              </a:path>
              <a:path w="1772920" h="287655">
                <a:moveTo>
                  <a:pt x="242440" y="287089"/>
                </a:moveTo>
                <a:lnTo>
                  <a:pt x="208359" y="287089"/>
                </a:lnTo>
                <a:lnTo>
                  <a:pt x="208359" y="277862"/>
                </a:lnTo>
                <a:lnTo>
                  <a:pt x="242440" y="277862"/>
                </a:lnTo>
                <a:lnTo>
                  <a:pt x="242440" y="287089"/>
                </a:lnTo>
                <a:close/>
              </a:path>
              <a:path w="1772920" h="287655">
                <a:moveTo>
                  <a:pt x="271908" y="165050"/>
                </a:moveTo>
                <a:lnTo>
                  <a:pt x="0" y="165050"/>
                </a:lnTo>
                <a:lnTo>
                  <a:pt x="0" y="132457"/>
                </a:lnTo>
                <a:lnTo>
                  <a:pt x="271908" y="132457"/>
                </a:lnTo>
                <a:lnTo>
                  <a:pt x="271908" y="165050"/>
                </a:lnTo>
                <a:close/>
              </a:path>
              <a:path w="1772920" h="287655">
                <a:moveTo>
                  <a:pt x="326156" y="161776"/>
                </a:moveTo>
                <a:lnTo>
                  <a:pt x="322203" y="160901"/>
                </a:lnTo>
                <a:lnTo>
                  <a:pt x="316817" y="158278"/>
                </a:lnTo>
                <a:lnTo>
                  <a:pt x="309999" y="153906"/>
                </a:lnTo>
                <a:lnTo>
                  <a:pt x="301748" y="147786"/>
                </a:lnTo>
                <a:lnTo>
                  <a:pt x="300955" y="147240"/>
                </a:lnTo>
                <a:lnTo>
                  <a:pt x="298499" y="144908"/>
                </a:lnTo>
                <a:lnTo>
                  <a:pt x="294382" y="140791"/>
                </a:lnTo>
                <a:lnTo>
                  <a:pt x="312273" y="128578"/>
                </a:lnTo>
                <a:lnTo>
                  <a:pt x="326733" y="118206"/>
                </a:lnTo>
                <a:lnTo>
                  <a:pt x="354834" y="92199"/>
                </a:lnTo>
                <a:lnTo>
                  <a:pt x="371549" y="54024"/>
                </a:lnTo>
                <a:lnTo>
                  <a:pt x="372888" y="10715"/>
                </a:lnTo>
                <a:lnTo>
                  <a:pt x="407119" y="10715"/>
                </a:lnTo>
                <a:lnTo>
                  <a:pt x="411212" y="14213"/>
                </a:lnTo>
                <a:lnTo>
                  <a:pt x="411212" y="22944"/>
                </a:lnTo>
                <a:lnTo>
                  <a:pt x="410170" y="27855"/>
                </a:lnTo>
                <a:lnTo>
                  <a:pt x="408086" y="35941"/>
                </a:lnTo>
                <a:lnTo>
                  <a:pt x="407044" y="42267"/>
                </a:lnTo>
                <a:lnTo>
                  <a:pt x="409174" y="60982"/>
                </a:lnTo>
                <a:lnTo>
                  <a:pt x="415565" y="78581"/>
                </a:lnTo>
                <a:lnTo>
                  <a:pt x="419940" y="85352"/>
                </a:lnTo>
                <a:lnTo>
                  <a:pt x="390301" y="85352"/>
                </a:lnTo>
                <a:lnTo>
                  <a:pt x="389706" y="85501"/>
                </a:lnTo>
                <a:lnTo>
                  <a:pt x="389833" y="89310"/>
                </a:lnTo>
                <a:lnTo>
                  <a:pt x="389199" y="94659"/>
                </a:lnTo>
                <a:lnTo>
                  <a:pt x="363289" y="132457"/>
                </a:lnTo>
                <a:lnTo>
                  <a:pt x="333807" y="157543"/>
                </a:lnTo>
                <a:lnTo>
                  <a:pt x="326156" y="161776"/>
                </a:lnTo>
                <a:close/>
              </a:path>
              <a:path w="1772920" h="287655">
                <a:moveTo>
                  <a:pt x="389833" y="89310"/>
                </a:moveTo>
                <a:lnTo>
                  <a:pt x="389706" y="85501"/>
                </a:lnTo>
                <a:lnTo>
                  <a:pt x="390301" y="85352"/>
                </a:lnTo>
                <a:lnTo>
                  <a:pt x="389833" y="89310"/>
                </a:lnTo>
                <a:close/>
              </a:path>
              <a:path w="1772920" h="287655">
                <a:moveTo>
                  <a:pt x="459357" y="162669"/>
                </a:moveTo>
                <a:lnTo>
                  <a:pt x="455686" y="162669"/>
                </a:lnTo>
                <a:lnTo>
                  <a:pt x="450973" y="160387"/>
                </a:lnTo>
                <a:lnTo>
                  <a:pt x="445219" y="155823"/>
                </a:lnTo>
                <a:lnTo>
                  <a:pt x="432164" y="146451"/>
                </a:lnTo>
                <a:lnTo>
                  <a:pt x="397966" y="110356"/>
                </a:lnTo>
                <a:lnTo>
                  <a:pt x="390008" y="92199"/>
                </a:lnTo>
                <a:lnTo>
                  <a:pt x="389915" y="91799"/>
                </a:lnTo>
                <a:lnTo>
                  <a:pt x="389833" y="89310"/>
                </a:lnTo>
                <a:lnTo>
                  <a:pt x="390284" y="85501"/>
                </a:lnTo>
                <a:lnTo>
                  <a:pt x="390301" y="85352"/>
                </a:lnTo>
                <a:lnTo>
                  <a:pt x="419940" y="85352"/>
                </a:lnTo>
                <a:lnTo>
                  <a:pt x="426215" y="95063"/>
                </a:lnTo>
                <a:lnTo>
                  <a:pt x="441054" y="110356"/>
                </a:lnTo>
                <a:lnTo>
                  <a:pt x="446633" y="114994"/>
                </a:lnTo>
                <a:lnTo>
                  <a:pt x="452611" y="119260"/>
                </a:lnTo>
                <a:lnTo>
                  <a:pt x="459060" y="123229"/>
                </a:lnTo>
                <a:lnTo>
                  <a:pt x="484733" y="138484"/>
                </a:lnTo>
                <a:lnTo>
                  <a:pt x="478170" y="145586"/>
                </a:lnTo>
                <a:lnTo>
                  <a:pt x="472324" y="151637"/>
                </a:lnTo>
                <a:lnTo>
                  <a:pt x="467194" y="156636"/>
                </a:lnTo>
                <a:lnTo>
                  <a:pt x="462780" y="160585"/>
                </a:lnTo>
                <a:lnTo>
                  <a:pt x="459357" y="162669"/>
                </a:lnTo>
                <a:close/>
              </a:path>
              <a:path w="1772920" h="287655">
                <a:moveTo>
                  <a:pt x="551408" y="287387"/>
                </a:moveTo>
                <a:lnTo>
                  <a:pt x="517326" y="287387"/>
                </a:lnTo>
                <a:lnTo>
                  <a:pt x="517326" y="209401"/>
                </a:lnTo>
                <a:lnTo>
                  <a:pt x="338137" y="209401"/>
                </a:lnTo>
                <a:lnTo>
                  <a:pt x="338137" y="176510"/>
                </a:lnTo>
                <a:lnTo>
                  <a:pt x="551408" y="176510"/>
                </a:lnTo>
                <a:lnTo>
                  <a:pt x="551408" y="287387"/>
                </a:lnTo>
                <a:close/>
              </a:path>
              <a:path w="1772920" h="287655">
                <a:moveTo>
                  <a:pt x="551408" y="171301"/>
                </a:moveTo>
                <a:lnTo>
                  <a:pt x="517326" y="171301"/>
                </a:lnTo>
                <a:lnTo>
                  <a:pt x="517326" y="0"/>
                </a:lnTo>
                <a:lnTo>
                  <a:pt x="550589" y="0"/>
                </a:lnTo>
                <a:lnTo>
                  <a:pt x="553789" y="3150"/>
                </a:lnTo>
                <a:lnTo>
                  <a:pt x="553789" y="9450"/>
                </a:lnTo>
                <a:lnTo>
                  <a:pt x="547538" y="18826"/>
                </a:lnTo>
                <a:lnTo>
                  <a:pt x="551408" y="18826"/>
                </a:lnTo>
                <a:lnTo>
                  <a:pt x="551408" y="171301"/>
                </a:lnTo>
                <a:close/>
              </a:path>
              <a:path w="1772920" h="287655">
                <a:moveTo>
                  <a:pt x="852040" y="110281"/>
                </a:moveTo>
                <a:lnTo>
                  <a:pt x="639365" y="110281"/>
                </a:lnTo>
                <a:lnTo>
                  <a:pt x="639365" y="6250"/>
                </a:lnTo>
                <a:lnTo>
                  <a:pt x="852040" y="6250"/>
                </a:lnTo>
                <a:lnTo>
                  <a:pt x="852040" y="38546"/>
                </a:lnTo>
                <a:lnTo>
                  <a:pt x="673149" y="38546"/>
                </a:lnTo>
                <a:lnTo>
                  <a:pt x="673149" y="77688"/>
                </a:lnTo>
                <a:lnTo>
                  <a:pt x="852040" y="77688"/>
                </a:lnTo>
                <a:lnTo>
                  <a:pt x="852040" y="110281"/>
                </a:lnTo>
                <a:close/>
              </a:path>
              <a:path w="1772920" h="287655">
                <a:moveTo>
                  <a:pt x="852040" y="77688"/>
                </a:moveTo>
                <a:lnTo>
                  <a:pt x="818256" y="77688"/>
                </a:lnTo>
                <a:lnTo>
                  <a:pt x="818256" y="38546"/>
                </a:lnTo>
                <a:lnTo>
                  <a:pt x="852040" y="38546"/>
                </a:lnTo>
                <a:lnTo>
                  <a:pt x="852040" y="77688"/>
                </a:lnTo>
                <a:close/>
              </a:path>
              <a:path w="1772920" h="287655">
                <a:moveTo>
                  <a:pt x="881508" y="153739"/>
                </a:moveTo>
                <a:lnTo>
                  <a:pt x="609599" y="153739"/>
                </a:lnTo>
                <a:lnTo>
                  <a:pt x="609599" y="121443"/>
                </a:lnTo>
                <a:lnTo>
                  <a:pt x="881508" y="121443"/>
                </a:lnTo>
                <a:lnTo>
                  <a:pt x="881508" y="153739"/>
                </a:lnTo>
                <a:close/>
              </a:path>
              <a:path w="1772920" h="287655">
                <a:moveTo>
                  <a:pt x="762446" y="188267"/>
                </a:moveTo>
                <a:lnTo>
                  <a:pt x="728662" y="188267"/>
                </a:lnTo>
                <a:lnTo>
                  <a:pt x="728662" y="153739"/>
                </a:lnTo>
                <a:lnTo>
                  <a:pt x="762446" y="153739"/>
                </a:lnTo>
                <a:lnTo>
                  <a:pt x="762446" y="188267"/>
                </a:lnTo>
                <a:close/>
              </a:path>
              <a:path w="1772920" h="287655">
                <a:moveTo>
                  <a:pt x="858291" y="277862"/>
                </a:moveTo>
                <a:lnTo>
                  <a:pt x="639365" y="277862"/>
                </a:lnTo>
                <a:lnTo>
                  <a:pt x="639365" y="205085"/>
                </a:lnTo>
                <a:lnTo>
                  <a:pt x="818256" y="205085"/>
                </a:lnTo>
                <a:lnTo>
                  <a:pt x="818256" y="198387"/>
                </a:lnTo>
                <a:lnTo>
                  <a:pt x="639365" y="198387"/>
                </a:lnTo>
                <a:lnTo>
                  <a:pt x="639365" y="165496"/>
                </a:lnTo>
                <a:lnTo>
                  <a:pt x="728662" y="165496"/>
                </a:lnTo>
                <a:lnTo>
                  <a:pt x="728662" y="188267"/>
                </a:lnTo>
                <a:lnTo>
                  <a:pt x="852040" y="188267"/>
                </a:lnTo>
                <a:lnTo>
                  <a:pt x="852040" y="237678"/>
                </a:lnTo>
                <a:lnTo>
                  <a:pt x="673149" y="237678"/>
                </a:lnTo>
                <a:lnTo>
                  <a:pt x="673149" y="245268"/>
                </a:lnTo>
                <a:lnTo>
                  <a:pt x="858291" y="245268"/>
                </a:lnTo>
                <a:lnTo>
                  <a:pt x="858291" y="277862"/>
                </a:lnTo>
                <a:close/>
              </a:path>
              <a:path w="1772920" h="287655">
                <a:moveTo>
                  <a:pt x="852040" y="188267"/>
                </a:moveTo>
                <a:lnTo>
                  <a:pt x="762446" y="188267"/>
                </a:lnTo>
                <a:lnTo>
                  <a:pt x="762446" y="165496"/>
                </a:lnTo>
                <a:lnTo>
                  <a:pt x="852040" y="165496"/>
                </a:lnTo>
                <a:lnTo>
                  <a:pt x="852040" y="188267"/>
                </a:lnTo>
                <a:close/>
              </a:path>
              <a:path w="1772920" h="287655">
                <a:moveTo>
                  <a:pt x="942826" y="170557"/>
                </a:moveTo>
                <a:lnTo>
                  <a:pt x="914102" y="155376"/>
                </a:lnTo>
                <a:lnTo>
                  <a:pt x="914102" y="147488"/>
                </a:lnTo>
                <a:lnTo>
                  <a:pt x="918914" y="144462"/>
                </a:lnTo>
                <a:lnTo>
                  <a:pt x="924842" y="139625"/>
                </a:lnTo>
                <a:lnTo>
                  <a:pt x="959587" y="99975"/>
                </a:lnTo>
                <a:lnTo>
                  <a:pt x="975186" y="58587"/>
                </a:lnTo>
                <a:lnTo>
                  <a:pt x="976344" y="39620"/>
                </a:lnTo>
                <a:lnTo>
                  <a:pt x="976452" y="36821"/>
                </a:lnTo>
                <a:lnTo>
                  <a:pt x="976502" y="31923"/>
                </a:lnTo>
                <a:lnTo>
                  <a:pt x="976610" y="21431"/>
                </a:lnTo>
                <a:lnTo>
                  <a:pt x="1006301" y="21431"/>
                </a:lnTo>
                <a:lnTo>
                  <a:pt x="1009997" y="23490"/>
                </a:lnTo>
                <a:lnTo>
                  <a:pt x="1012775" y="27607"/>
                </a:lnTo>
                <a:lnTo>
                  <a:pt x="1012717" y="31923"/>
                </a:lnTo>
                <a:lnTo>
                  <a:pt x="1011863" y="39620"/>
                </a:lnTo>
                <a:lnTo>
                  <a:pt x="1011313" y="45615"/>
                </a:lnTo>
                <a:lnTo>
                  <a:pt x="1011212" y="46713"/>
                </a:lnTo>
                <a:lnTo>
                  <a:pt x="1010821" y="52680"/>
                </a:lnTo>
                <a:lnTo>
                  <a:pt x="1010803" y="58587"/>
                </a:lnTo>
                <a:lnTo>
                  <a:pt x="1011993" y="69879"/>
                </a:lnTo>
                <a:lnTo>
                  <a:pt x="1015900" y="82394"/>
                </a:lnTo>
                <a:lnTo>
                  <a:pt x="1022411" y="95068"/>
                </a:lnTo>
                <a:lnTo>
                  <a:pt x="1024866" y="98524"/>
                </a:lnTo>
                <a:lnTo>
                  <a:pt x="993948" y="98524"/>
                </a:lnTo>
                <a:lnTo>
                  <a:pt x="993055" y="98673"/>
                </a:lnTo>
                <a:lnTo>
                  <a:pt x="990724" y="102393"/>
                </a:lnTo>
                <a:lnTo>
                  <a:pt x="990547" y="104576"/>
                </a:lnTo>
                <a:lnTo>
                  <a:pt x="990519" y="106258"/>
                </a:lnTo>
                <a:lnTo>
                  <a:pt x="992147" y="109655"/>
                </a:lnTo>
                <a:lnTo>
                  <a:pt x="989651" y="116141"/>
                </a:lnTo>
                <a:lnTo>
                  <a:pt x="963587" y="152739"/>
                </a:lnTo>
                <a:lnTo>
                  <a:pt x="948928" y="166840"/>
                </a:lnTo>
                <a:lnTo>
                  <a:pt x="942826" y="170557"/>
                </a:lnTo>
                <a:close/>
              </a:path>
              <a:path w="1772920" h="287655">
                <a:moveTo>
                  <a:pt x="1071878" y="154781"/>
                </a:moveTo>
                <a:lnTo>
                  <a:pt x="1025351" y="154781"/>
                </a:lnTo>
                <a:lnTo>
                  <a:pt x="1051842" y="129703"/>
                </a:lnTo>
                <a:lnTo>
                  <a:pt x="1049107" y="126968"/>
                </a:lnTo>
                <a:lnTo>
                  <a:pt x="1072976" y="91943"/>
                </a:lnTo>
                <a:lnTo>
                  <a:pt x="1083843" y="49206"/>
                </a:lnTo>
                <a:lnTo>
                  <a:pt x="1084361" y="21431"/>
                </a:lnTo>
                <a:lnTo>
                  <a:pt x="1109389" y="21431"/>
                </a:lnTo>
                <a:lnTo>
                  <a:pt x="1114970" y="22373"/>
                </a:lnTo>
                <a:lnTo>
                  <a:pt x="1117252" y="24258"/>
                </a:lnTo>
                <a:lnTo>
                  <a:pt x="1119633" y="26044"/>
                </a:lnTo>
                <a:lnTo>
                  <a:pt x="1120824" y="28599"/>
                </a:lnTo>
                <a:lnTo>
                  <a:pt x="1120824" y="31923"/>
                </a:lnTo>
                <a:lnTo>
                  <a:pt x="1114945" y="45615"/>
                </a:lnTo>
                <a:lnTo>
                  <a:pt x="1118145" y="45615"/>
                </a:lnTo>
                <a:lnTo>
                  <a:pt x="1120524" y="67047"/>
                </a:lnTo>
                <a:lnTo>
                  <a:pt x="1120647" y="68158"/>
                </a:lnTo>
                <a:lnTo>
                  <a:pt x="1128154" y="89055"/>
                </a:lnTo>
                <a:lnTo>
                  <a:pt x="1134550" y="98896"/>
                </a:lnTo>
                <a:lnTo>
                  <a:pt x="1102816" y="98896"/>
                </a:lnTo>
                <a:lnTo>
                  <a:pt x="1105017" y="105115"/>
                </a:lnTo>
                <a:lnTo>
                  <a:pt x="1101253" y="111769"/>
                </a:lnTo>
                <a:lnTo>
                  <a:pt x="1090240" y="130136"/>
                </a:lnTo>
                <a:lnTo>
                  <a:pt x="1078482" y="146837"/>
                </a:lnTo>
                <a:lnTo>
                  <a:pt x="1071878" y="154781"/>
                </a:lnTo>
                <a:close/>
              </a:path>
              <a:path w="1772920" h="287655">
                <a:moveTo>
                  <a:pt x="992145" y="109655"/>
                </a:moveTo>
                <a:lnTo>
                  <a:pt x="990519" y="106258"/>
                </a:lnTo>
                <a:lnTo>
                  <a:pt x="990547" y="104576"/>
                </a:lnTo>
                <a:lnTo>
                  <a:pt x="990724" y="102393"/>
                </a:lnTo>
                <a:lnTo>
                  <a:pt x="993055" y="98673"/>
                </a:lnTo>
                <a:lnTo>
                  <a:pt x="993948" y="98524"/>
                </a:lnTo>
                <a:lnTo>
                  <a:pt x="993559" y="104576"/>
                </a:lnTo>
                <a:lnTo>
                  <a:pt x="993450" y="106258"/>
                </a:lnTo>
                <a:lnTo>
                  <a:pt x="992145" y="109655"/>
                </a:lnTo>
                <a:close/>
              </a:path>
              <a:path w="1772920" h="287655">
                <a:moveTo>
                  <a:pt x="1022893" y="152140"/>
                </a:moveTo>
                <a:lnTo>
                  <a:pt x="1015351" y="144037"/>
                </a:lnTo>
                <a:lnTo>
                  <a:pt x="1006487" y="132940"/>
                </a:lnTo>
                <a:lnTo>
                  <a:pt x="998757" y="121490"/>
                </a:lnTo>
                <a:lnTo>
                  <a:pt x="992145" y="109655"/>
                </a:lnTo>
                <a:lnTo>
                  <a:pt x="993450" y="106258"/>
                </a:lnTo>
                <a:lnTo>
                  <a:pt x="993835" y="100285"/>
                </a:lnTo>
                <a:lnTo>
                  <a:pt x="993948" y="98524"/>
                </a:lnTo>
                <a:lnTo>
                  <a:pt x="1024866" y="98524"/>
                </a:lnTo>
                <a:lnTo>
                  <a:pt x="1031527" y="107900"/>
                </a:lnTo>
                <a:lnTo>
                  <a:pt x="1046708" y="124569"/>
                </a:lnTo>
                <a:lnTo>
                  <a:pt x="1049107" y="126968"/>
                </a:lnTo>
                <a:lnTo>
                  <a:pt x="1039564" y="137968"/>
                </a:lnTo>
                <a:lnTo>
                  <a:pt x="1022893" y="152140"/>
                </a:lnTo>
                <a:close/>
              </a:path>
              <a:path w="1772920" h="287655">
                <a:moveTo>
                  <a:pt x="1105017" y="105115"/>
                </a:moveTo>
                <a:lnTo>
                  <a:pt x="1102816" y="98896"/>
                </a:lnTo>
                <a:lnTo>
                  <a:pt x="1105842" y="100285"/>
                </a:lnTo>
                <a:lnTo>
                  <a:pt x="1105321" y="104576"/>
                </a:lnTo>
                <a:lnTo>
                  <a:pt x="1105017" y="105115"/>
                </a:lnTo>
                <a:close/>
              </a:path>
              <a:path w="1772920" h="287655">
                <a:moveTo>
                  <a:pt x="1162422" y="176807"/>
                </a:moveTo>
                <a:lnTo>
                  <a:pt x="1126033" y="142595"/>
                </a:lnTo>
                <a:lnTo>
                  <a:pt x="1105017" y="105115"/>
                </a:lnTo>
                <a:lnTo>
                  <a:pt x="1105321" y="104576"/>
                </a:lnTo>
                <a:lnTo>
                  <a:pt x="1105842" y="100285"/>
                </a:lnTo>
                <a:lnTo>
                  <a:pt x="1102816" y="98896"/>
                </a:lnTo>
                <a:lnTo>
                  <a:pt x="1134550" y="98896"/>
                </a:lnTo>
                <a:lnTo>
                  <a:pt x="1140665" y="108305"/>
                </a:lnTo>
                <a:lnTo>
                  <a:pt x="1158180" y="125908"/>
                </a:lnTo>
                <a:lnTo>
                  <a:pt x="1174253" y="139377"/>
                </a:lnTo>
                <a:lnTo>
                  <a:pt x="1185490" y="147042"/>
                </a:lnTo>
                <a:lnTo>
                  <a:pt x="1189880" y="153665"/>
                </a:lnTo>
                <a:lnTo>
                  <a:pt x="1162422" y="176807"/>
                </a:lnTo>
                <a:close/>
              </a:path>
              <a:path w="1772920" h="287655">
                <a:moveTo>
                  <a:pt x="1025351" y="154781"/>
                </a:moveTo>
                <a:lnTo>
                  <a:pt x="1022893" y="152140"/>
                </a:lnTo>
                <a:lnTo>
                  <a:pt x="1039564" y="137968"/>
                </a:lnTo>
                <a:lnTo>
                  <a:pt x="1049107" y="126968"/>
                </a:lnTo>
                <a:lnTo>
                  <a:pt x="1051842" y="129703"/>
                </a:lnTo>
                <a:lnTo>
                  <a:pt x="1025351" y="154781"/>
                </a:lnTo>
                <a:close/>
              </a:path>
              <a:path w="1772920" h="287655">
                <a:moveTo>
                  <a:pt x="1041499" y="182165"/>
                </a:moveTo>
                <a:lnTo>
                  <a:pt x="1014710" y="166538"/>
                </a:lnTo>
                <a:lnTo>
                  <a:pt x="1014710" y="159097"/>
                </a:lnTo>
                <a:lnTo>
                  <a:pt x="1022893" y="152140"/>
                </a:lnTo>
                <a:lnTo>
                  <a:pt x="1025351" y="154781"/>
                </a:lnTo>
                <a:lnTo>
                  <a:pt x="1071878" y="154781"/>
                </a:lnTo>
                <a:lnTo>
                  <a:pt x="1065981" y="161873"/>
                </a:lnTo>
                <a:lnTo>
                  <a:pt x="1052735" y="175245"/>
                </a:lnTo>
                <a:lnTo>
                  <a:pt x="1048767" y="178965"/>
                </a:lnTo>
                <a:lnTo>
                  <a:pt x="1045021" y="181272"/>
                </a:lnTo>
                <a:lnTo>
                  <a:pt x="1041499" y="182165"/>
                </a:lnTo>
                <a:close/>
              </a:path>
              <a:path w="1772920" h="287655">
                <a:moveTo>
                  <a:pt x="1186308" y="245715"/>
                </a:moveTo>
                <a:lnTo>
                  <a:pt x="914399" y="245715"/>
                </a:lnTo>
                <a:lnTo>
                  <a:pt x="914399" y="213419"/>
                </a:lnTo>
                <a:lnTo>
                  <a:pt x="1186308" y="213419"/>
                </a:lnTo>
                <a:lnTo>
                  <a:pt x="1186308" y="245715"/>
                </a:lnTo>
                <a:close/>
              </a:path>
              <a:path w="1772920" h="287655">
                <a:moveTo>
                  <a:pt x="1410741" y="136177"/>
                </a:moveTo>
                <a:lnTo>
                  <a:pt x="1337815" y="136177"/>
                </a:lnTo>
                <a:lnTo>
                  <a:pt x="1337815" y="112514"/>
                </a:lnTo>
                <a:lnTo>
                  <a:pt x="1376957" y="112514"/>
                </a:lnTo>
                <a:lnTo>
                  <a:pt x="1376957" y="8632"/>
                </a:lnTo>
                <a:lnTo>
                  <a:pt x="1409625" y="8632"/>
                </a:lnTo>
                <a:lnTo>
                  <a:pt x="1413122" y="11881"/>
                </a:lnTo>
                <a:lnTo>
                  <a:pt x="1413122" y="18380"/>
                </a:lnTo>
                <a:lnTo>
                  <a:pt x="1406872" y="27756"/>
                </a:lnTo>
                <a:lnTo>
                  <a:pt x="1410741" y="27756"/>
                </a:lnTo>
                <a:lnTo>
                  <a:pt x="1410741" y="136177"/>
                </a:lnTo>
                <a:close/>
              </a:path>
              <a:path w="1772920" h="287655">
                <a:moveTo>
                  <a:pt x="1214139" y="224283"/>
                </a:moveTo>
                <a:lnTo>
                  <a:pt x="1214139" y="103286"/>
                </a:lnTo>
                <a:lnTo>
                  <a:pt x="1303436" y="103286"/>
                </a:lnTo>
                <a:lnTo>
                  <a:pt x="1303436" y="61466"/>
                </a:lnTo>
                <a:lnTo>
                  <a:pt x="1214139" y="61466"/>
                </a:lnTo>
                <a:lnTo>
                  <a:pt x="1214139" y="28872"/>
                </a:lnTo>
                <a:lnTo>
                  <a:pt x="1337815" y="28872"/>
                </a:lnTo>
                <a:lnTo>
                  <a:pt x="1337815" y="112514"/>
                </a:lnTo>
                <a:lnTo>
                  <a:pt x="1329630" y="112514"/>
                </a:lnTo>
                <a:lnTo>
                  <a:pt x="1329630" y="136177"/>
                </a:lnTo>
                <a:lnTo>
                  <a:pt x="1248519" y="136177"/>
                </a:lnTo>
                <a:lnTo>
                  <a:pt x="1248519" y="189011"/>
                </a:lnTo>
                <a:lnTo>
                  <a:pt x="1363771" y="189011"/>
                </a:lnTo>
                <a:lnTo>
                  <a:pt x="1366242" y="206499"/>
                </a:lnTo>
                <a:lnTo>
                  <a:pt x="1327397" y="214907"/>
                </a:lnTo>
                <a:lnTo>
                  <a:pt x="1303017" y="219009"/>
                </a:lnTo>
                <a:lnTo>
                  <a:pt x="1276014" y="221939"/>
                </a:lnTo>
                <a:lnTo>
                  <a:pt x="1246388" y="223697"/>
                </a:lnTo>
                <a:lnTo>
                  <a:pt x="1214139" y="224283"/>
                </a:lnTo>
                <a:close/>
              </a:path>
              <a:path w="1772920" h="287655">
                <a:moveTo>
                  <a:pt x="1410741" y="267146"/>
                </a:moveTo>
                <a:lnTo>
                  <a:pt x="1376957" y="267146"/>
                </a:lnTo>
                <a:lnTo>
                  <a:pt x="1376957" y="144809"/>
                </a:lnTo>
                <a:lnTo>
                  <a:pt x="1329630" y="144809"/>
                </a:lnTo>
                <a:lnTo>
                  <a:pt x="1329630" y="112514"/>
                </a:lnTo>
                <a:lnTo>
                  <a:pt x="1337815" y="112514"/>
                </a:lnTo>
                <a:lnTo>
                  <a:pt x="1337815" y="136177"/>
                </a:lnTo>
                <a:lnTo>
                  <a:pt x="1410741" y="136177"/>
                </a:lnTo>
                <a:lnTo>
                  <a:pt x="1410741" y="267146"/>
                </a:lnTo>
                <a:close/>
              </a:path>
              <a:path w="1772920" h="287655">
                <a:moveTo>
                  <a:pt x="1363771" y="189011"/>
                </a:moveTo>
                <a:lnTo>
                  <a:pt x="1248519" y="189011"/>
                </a:lnTo>
                <a:lnTo>
                  <a:pt x="1275559" y="187997"/>
                </a:lnTo>
                <a:lnTo>
                  <a:pt x="1303399" y="184956"/>
                </a:lnTo>
                <a:lnTo>
                  <a:pt x="1332039" y="179886"/>
                </a:lnTo>
                <a:lnTo>
                  <a:pt x="1361479" y="172789"/>
                </a:lnTo>
                <a:lnTo>
                  <a:pt x="1363771" y="189011"/>
                </a:lnTo>
                <a:close/>
              </a:path>
              <a:path w="1772920" h="287655">
                <a:moveTo>
                  <a:pt x="1468487" y="284410"/>
                </a:moveTo>
                <a:lnTo>
                  <a:pt x="1434703" y="284410"/>
                </a:lnTo>
                <a:lnTo>
                  <a:pt x="1434703" y="0"/>
                </a:lnTo>
                <a:lnTo>
                  <a:pt x="1467470" y="0"/>
                </a:lnTo>
                <a:lnTo>
                  <a:pt x="1470868" y="3274"/>
                </a:lnTo>
                <a:lnTo>
                  <a:pt x="1470868" y="9822"/>
                </a:lnTo>
                <a:lnTo>
                  <a:pt x="1464468" y="18231"/>
                </a:lnTo>
                <a:lnTo>
                  <a:pt x="1468487" y="18231"/>
                </a:lnTo>
                <a:lnTo>
                  <a:pt x="1468487" y="284410"/>
                </a:lnTo>
                <a:close/>
              </a:path>
              <a:path w="1772920" h="287655">
                <a:moveTo>
                  <a:pt x="1534120" y="64442"/>
                </a:moveTo>
                <a:lnTo>
                  <a:pt x="1534120" y="32146"/>
                </a:lnTo>
                <a:lnTo>
                  <a:pt x="1678260" y="32146"/>
                </a:lnTo>
                <a:lnTo>
                  <a:pt x="1641846" y="63375"/>
                </a:lnTo>
                <a:lnTo>
                  <a:pt x="1641730" y="63772"/>
                </a:lnTo>
                <a:lnTo>
                  <a:pt x="1642243" y="63772"/>
                </a:lnTo>
                <a:lnTo>
                  <a:pt x="1534120" y="64442"/>
                </a:lnTo>
                <a:close/>
              </a:path>
              <a:path w="1772920" h="287655">
                <a:moveTo>
                  <a:pt x="1548233" y="233808"/>
                </a:moveTo>
                <a:lnTo>
                  <a:pt x="1546100" y="233808"/>
                </a:lnTo>
                <a:lnTo>
                  <a:pt x="1543263" y="232762"/>
                </a:lnTo>
                <a:lnTo>
                  <a:pt x="1538845" y="229623"/>
                </a:lnTo>
                <a:lnTo>
                  <a:pt x="1532845" y="224390"/>
                </a:lnTo>
                <a:lnTo>
                  <a:pt x="1525264" y="217065"/>
                </a:lnTo>
                <a:lnTo>
                  <a:pt x="1517823" y="209624"/>
                </a:lnTo>
                <a:lnTo>
                  <a:pt x="1546528" y="192881"/>
                </a:lnTo>
                <a:lnTo>
                  <a:pt x="1570657" y="176510"/>
                </a:lnTo>
                <a:lnTo>
                  <a:pt x="1605185" y="144884"/>
                </a:lnTo>
                <a:lnTo>
                  <a:pt x="1631918" y="97682"/>
                </a:lnTo>
                <a:lnTo>
                  <a:pt x="1640309" y="68609"/>
                </a:lnTo>
                <a:lnTo>
                  <a:pt x="1641730" y="63772"/>
                </a:lnTo>
                <a:lnTo>
                  <a:pt x="1641846" y="63375"/>
                </a:lnTo>
                <a:lnTo>
                  <a:pt x="1642243" y="63772"/>
                </a:lnTo>
                <a:lnTo>
                  <a:pt x="1675086" y="63772"/>
                </a:lnTo>
                <a:lnTo>
                  <a:pt x="1665730" y="103454"/>
                </a:lnTo>
                <a:lnTo>
                  <a:pt x="1636560" y="160976"/>
                </a:lnTo>
                <a:lnTo>
                  <a:pt x="1602999" y="196606"/>
                </a:lnTo>
                <a:lnTo>
                  <a:pt x="1554584" y="230162"/>
                </a:lnTo>
                <a:lnTo>
                  <a:pt x="1551061" y="232593"/>
                </a:lnTo>
                <a:lnTo>
                  <a:pt x="1548233" y="233808"/>
                </a:lnTo>
                <a:close/>
              </a:path>
              <a:path w="1772920" h="287655">
                <a:moveTo>
                  <a:pt x="1675086" y="63772"/>
                </a:moveTo>
                <a:lnTo>
                  <a:pt x="1642243" y="63772"/>
                </a:lnTo>
                <a:lnTo>
                  <a:pt x="1641846" y="63375"/>
                </a:lnTo>
                <a:lnTo>
                  <a:pt x="1675150" y="63375"/>
                </a:lnTo>
                <a:lnTo>
                  <a:pt x="1675086" y="63772"/>
                </a:lnTo>
                <a:close/>
              </a:path>
              <a:path w="1772920" h="287655">
                <a:moveTo>
                  <a:pt x="1770608" y="284410"/>
                </a:moveTo>
                <a:lnTo>
                  <a:pt x="1736526" y="284410"/>
                </a:lnTo>
                <a:lnTo>
                  <a:pt x="1736526" y="0"/>
                </a:lnTo>
                <a:lnTo>
                  <a:pt x="1769194" y="0"/>
                </a:lnTo>
                <a:lnTo>
                  <a:pt x="1772691" y="3348"/>
                </a:lnTo>
                <a:lnTo>
                  <a:pt x="1772691" y="10045"/>
                </a:lnTo>
                <a:lnTo>
                  <a:pt x="1766887" y="18529"/>
                </a:lnTo>
                <a:lnTo>
                  <a:pt x="1770608" y="18529"/>
                </a:lnTo>
                <a:lnTo>
                  <a:pt x="1770608" y="284410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5315" y="3769211"/>
            <a:ext cx="882015" cy="287655"/>
          </a:xfrm>
          <a:custGeom>
            <a:avLst/>
            <a:gdLst/>
            <a:ahLst/>
            <a:cxnLst/>
            <a:rect l="l" t="t" r="r" b="b"/>
            <a:pathLst>
              <a:path w="882014" h="287654">
                <a:moveTo>
                  <a:pt x="143495" y="121294"/>
                </a:moveTo>
                <a:lnTo>
                  <a:pt x="134912" y="121294"/>
                </a:lnTo>
                <a:lnTo>
                  <a:pt x="112625" y="120494"/>
                </a:lnTo>
                <a:lnTo>
                  <a:pt x="74972" y="114095"/>
                </a:lnTo>
                <a:lnTo>
                  <a:pt x="37183" y="89538"/>
                </a:lnTo>
                <a:lnTo>
                  <a:pt x="30360" y="61689"/>
                </a:lnTo>
                <a:lnTo>
                  <a:pt x="35202" y="40606"/>
                </a:lnTo>
                <a:lnTo>
                  <a:pt x="73935" y="13482"/>
                </a:lnTo>
                <a:lnTo>
                  <a:pt x="114355" y="6920"/>
                </a:lnTo>
                <a:lnTo>
                  <a:pt x="130547" y="6250"/>
                </a:lnTo>
                <a:lnTo>
                  <a:pt x="135508" y="6250"/>
                </a:lnTo>
                <a:lnTo>
                  <a:pt x="194146" y="12482"/>
                </a:lnTo>
                <a:lnTo>
                  <a:pt x="229418" y="31179"/>
                </a:lnTo>
                <a:lnTo>
                  <a:pt x="234850" y="38844"/>
                </a:lnTo>
                <a:lnTo>
                  <a:pt x="124197" y="38844"/>
                </a:lnTo>
                <a:lnTo>
                  <a:pt x="105267" y="39685"/>
                </a:lnTo>
                <a:lnTo>
                  <a:pt x="66823" y="56405"/>
                </a:lnTo>
                <a:lnTo>
                  <a:pt x="65037" y="64070"/>
                </a:lnTo>
                <a:lnTo>
                  <a:pt x="67749" y="72958"/>
                </a:lnTo>
                <a:lnTo>
                  <a:pt x="108421" y="88403"/>
                </a:lnTo>
                <a:lnTo>
                  <a:pt x="121220" y="89296"/>
                </a:lnTo>
                <a:lnTo>
                  <a:pt x="234424" y="89296"/>
                </a:lnTo>
                <a:lnTo>
                  <a:pt x="221139" y="103416"/>
                </a:lnTo>
                <a:lnTo>
                  <a:pt x="195257" y="114481"/>
                </a:lnTo>
                <a:lnTo>
                  <a:pt x="159022" y="120104"/>
                </a:lnTo>
                <a:lnTo>
                  <a:pt x="151531" y="120898"/>
                </a:lnTo>
                <a:lnTo>
                  <a:pt x="143495" y="121294"/>
                </a:lnTo>
                <a:close/>
              </a:path>
              <a:path w="882014" h="287654">
                <a:moveTo>
                  <a:pt x="234424" y="89296"/>
                </a:moveTo>
                <a:lnTo>
                  <a:pt x="127768" y="89296"/>
                </a:lnTo>
                <a:lnTo>
                  <a:pt x="157302" y="88120"/>
                </a:lnTo>
                <a:lnTo>
                  <a:pt x="180044" y="84590"/>
                </a:lnTo>
                <a:lnTo>
                  <a:pt x="195997" y="78706"/>
                </a:lnTo>
                <a:lnTo>
                  <a:pt x="205159" y="70470"/>
                </a:lnTo>
                <a:lnTo>
                  <a:pt x="206499" y="68485"/>
                </a:lnTo>
                <a:lnTo>
                  <a:pt x="207168" y="66352"/>
                </a:lnTo>
                <a:lnTo>
                  <a:pt x="207168" y="64070"/>
                </a:lnTo>
                <a:lnTo>
                  <a:pt x="158948" y="39141"/>
                </a:lnTo>
                <a:lnTo>
                  <a:pt x="153516" y="38844"/>
                </a:lnTo>
                <a:lnTo>
                  <a:pt x="234850" y="38844"/>
                </a:lnTo>
                <a:lnTo>
                  <a:pt x="237911" y="44801"/>
                </a:lnTo>
                <a:lnTo>
                  <a:pt x="240096" y="51141"/>
                </a:lnTo>
                <a:lnTo>
                  <a:pt x="241408" y="57861"/>
                </a:lnTo>
                <a:lnTo>
                  <a:pt x="241644" y="61689"/>
                </a:lnTo>
                <a:lnTo>
                  <a:pt x="241677" y="62234"/>
                </a:lnTo>
                <a:lnTo>
                  <a:pt x="241790" y="64070"/>
                </a:lnTo>
                <a:lnTo>
                  <a:pt x="241845" y="64963"/>
                </a:lnTo>
                <a:lnTo>
                  <a:pt x="236669" y="86910"/>
                </a:lnTo>
                <a:lnTo>
                  <a:pt x="234424" y="89296"/>
                </a:lnTo>
                <a:close/>
              </a:path>
              <a:path w="882014" h="287654">
                <a:moveTo>
                  <a:pt x="63549" y="287089"/>
                </a:moveTo>
                <a:lnTo>
                  <a:pt x="29467" y="287089"/>
                </a:lnTo>
                <a:lnTo>
                  <a:pt x="29467" y="179486"/>
                </a:lnTo>
                <a:lnTo>
                  <a:pt x="242441" y="179486"/>
                </a:lnTo>
                <a:lnTo>
                  <a:pt x="242441" y="212377"/>
                </a:lnTo>
                <a:lnTo>
                  <a:pt x="63549" y="212377"/>
                </a:lnTo>
                <a:lnTo>
                  <a:pt x="63549" y="245268"/>
                </a:lnTo>
                <a:lnTo>
                  <a:pt x="242441" y="245268"/>
                </a:lnTo>
                <a:lnTo>
                  <a:pt x="242441" y="277862"/>
                </a:lnTo>
                <a:lnTo>
                  <a:pt x="63549" y="277862"/>
                </a:lnTo>
                <a:lnTo>
                  <a:pt x="63549" y="287089"/>
                </a:lnTo>
                <a:close/>
              </a:path>
              <a:path w="882014" h="287654">
                <a:moveTo>
                  <a:pt x="242441" y="245268"/>
                </a:moveTo>
                <a:lnTo>
                  <a:pt x="208359" y="245268"/>
                </a:lnTo>
                <a:lnTo>
                  <a:pt x="208359" y="212377"/>
                </a:lnTo>
                <a:lnTo>
                  <a:pt x="242441" y="212377"/>
                </a:lnTo>
                <a:lnTo>
                  <a:pt x="242441" y="245268"/>
                </a:lnTo>
                <a:close/>
              </a:path>
              <a:path w="882014" h="287654">
                <a:moveTo>
                  <a:pt x="242441" y="287089"/>
                </a:moveTo>
                <a:lnTo>
                  <a:pt x="208359" y="287089"/>
                </a:lnTo>
                <a:lnTo>
                  <a:pt x="208359" y="277862"/>
                </a:lnTo>
                <a:lnTo>
                  <a:pt x="242441" y="277862"/>
                </a:lnTo>
                <a:lnTo>
                  <a:pt x="242441" y="287089"/>
                </a:lnTo>
                <a:close/>
              </a:path>
              <a:path w="882014" h="287654">
                <a:moveTo>
                  <a:pt x="271908" y="165050"/>
                </a:moveTo>
                <a:lnTo>
                  <a:pt x="0" y="165050"/>
                </a:lnTo>
                <a:lnTo>
                  <a:pt x="0" y="132457"/>
                </a:lnTo>
                <a:lnTo>
                  <a:pt x="271908" y="132457"/>
                </a:lnTo>
                <a:lnTo>
                  <a:pt x="271908" y="165050"/>
                </a:lnTo>
                <a:close/>
              </a:path>
              <a:path w="882014" h="287654">
                <a:moveTo>
                  <a:pt x="326156" y="161776"/>
                </a:moveTo>
                <a:lnTo>
                  <a:pt x="322203" y="160901"/>
                </a:lnTo>
                <a:lnTo>
                  <a:pt x="316817" y="158278"/>
                </a:lnTo>
                <a:lnTo>
                  <a:pt x="309999" y="153906"/>
                </a:lnTo>
                <a:lnTo>
                  <a:pt x="301749" y="147786"/>
                </a:lnTo>
                <a:lnTo>
                  <a:pt x="300955" y="147240"/>
                </a:lnTo>
                <a:lnTo>
                  <a:pt x="298499" y="144908"/>
                </a:lnTo>
                <a:lnTo>
                  <a:pt x="294382" y="140791"/>
                </a:lnTo>
                <a:lnTo>
                  <a:pt x="312273" y="128578"/>
                </a:lnTo>
                <a:lnTo>
                  <a:pt x="326733" y="118206"/>
                </a:lnTo>
                <a:lnTo>
                  <a:pt x="354834" y="92199"/>
                </a:lnTo>
                <a:lnTo>
                  <a:pt x="371549" y="54024"/>
                </a:lnTo>
                <a:lnTo>
                  <a:pt x="372888" y="10715"/>
                </a:lnTo>
                <a:lnTo>
                  <a:pt x="407119" y="10715"/>
                </a:lnTo>
                <a:lnTo>
                  <a:pt x="411212" y="14213"/>
                </a:lnTo>
                <a:lnTo>
                  <a:pt x="411212" y="22944"/>
                </a:lnTo>
                <a:lnTo>
                  <a:pt x="410170" y="27855"/>
                </a:lnTo>
                <a:lnTo>
                  <a:pt x="408086" y="35941"/>
                </a:lnTo>
                <a:lnTo>
                  <a:pt x="407044" y="42267"/>
                </a:lnTo>
                <a:lnTo>
                  <a:pt x="409175" y="60982"/>
                </a:lnTo>
                <a:lnTo>
                  <a:pt x="415565" y="78581"/>
                </a:lnTo>
                <a:lnTo>
                  <a:pt x="419940" y="85352"/>
                </a:lnTo>
                <a:lnTo>
                  <a:pt x="390301" y="85352"/>
                </a:lnTo>
                <a:lnTo>
                  <a:pt x="389706" y="85501"/>
                </a:lnTo>
                <a:lnTo>
                  <a:pt x="389833" y="89310"/>
                </a:lnTo>
                <a:lnTo>
                  <a:pt x="389199" y="94659"/>
                </a:lnTo>
                <a:lnTo>
                  <a:pt x="363289" y="132457"/>
                </a:lnTo>
                <a:lnTo>
                  <a:pt x="333807" y="157543"/>
                </a:lnTo>
                <a:lnTo>
                  <a:pt x="326156" y="161776"/>
                </a:lnTo>
                <a:close/>
              </a:path>
              <a:path w="882014" h="287654">
                <a:moveTo>
                  <a:pt x="389833" y="89310"/>
                </a:moveTo>
                <a:lnTo>
                  <a:pt x="389706" y="85501"/>
                </a:lnTo>
                <a:lnTo>
                  <a:pt x="390301" y="85352"/>
                </a:lnTo>
                <a:lnTo>
                  <a:pt x="389833" y="89310"/>
                </a:lnTo>
                <a:close/>
              </a:path>
              <a:path w="882014" h="287654">
                <a:moveTo>
                  <a:pt x="459357" y="162669"/>
                </a:moveTo>
                <a:lnTo>
                  <a:pt x="455686" y="162669"/>
                </a:lnTo>
                <a:lnTo>
                  <a:pt x="450974" y="160387"/>
                </a:lnTo>
                <a:lnTo>
                  <a:pt x="445219" y="155823"/>
                </a:lnTo>
                <a:lnTo>
                  <a:pt x="432164" y="146451"/>
                </a:lnTo>
                <a:lnTo>
                  <a:pt x="397966" y="110356"/>
                </a:lnTo>
                <a:lnTo>
                  <a:pt x="389833" y="89310"/>
                </a:lnTo>
                <a:lnTo>
                  <a:pt x="390284" y="85501"/>
                </a:lnTo>
                <a:lnTo>
                  <a:pt x="390301" y="85352"/>
                </a:lnTo>
                <a:lnTo>
                  <a:pt x="419940" y="85352"/>
                </a:lnTo>
                <a:lnTo>
                  <a:pt x="426215" y="95063"/>
                </a:lnTo>
                <a:lnTo>
                  <a:pt x="441054" y="110356"/>
                </a:lnTo>
                <a:lnTo>
                  <a:pt x="446633" y="114994"/>
                </a:lnTo>
                <a:lnTo>
                  <a:pt x="452611" y="119260"/>
                </a:lnTo>
                <a:lnTo>
                  <a:pt x="459060" y="123229"/>
                </a:lnTo>
                <a:lnTo>
                  <a:pt x="484733" y="138484"/>
                </a:lnTo>
                <a:lnTo>
                  <a:pt x="478170" y="145586"/>
                </a:lnTo>
                <a:lnTo>
                  <a:pt x="472324" y="151637"/>
                </a:lnTo>
                <a:lnTo>
                  <a:pt x="467194" y="156636"/>
                </a:lnTo>
                <a:lnTo>
                  <a:pt x="462781" y="160585"/>
                </a:lnTo>
                <a:lnTo>
                  <a:pt x="459357" y="162669"/>
                </a:lnTo>
                <a:close/>
              </a:path>
              <a:path w="882014" h="287654">
                <a:moveTo>
                  <a:pt x="551408" y="287387"/>
                </a:moveTo>
                <a:lnTo>
                  <a:pt x="517326" y="287387"/>
                </a:lnTo>
                <a:lnTo>
                  <a:pt x="517326" y="209401"/>
                </a:lnTo>
                <a:lnTo>
                  <a:pt x="338137" y="209401"/>
                </a:lnTo>
                <a:lnTo>
                  <a:pt x="338137" y="176510"/>
                </a:lnTo>
                <a:lnTo>
                  <a:pt x="551408" y="176510"/>
                </a:lnTo>
                <a:lnTo>
                  <a:pt x="551408" y="287387"/>
                </a:lnTo>
                <a:close/>
              </a:path>
              <a:path w="882014" h="287654">
                <a:moveTo>
                  <a:pt x="551408" y="171301"/>
                </a:moveTo>
                <a:lnTo>
                  <a:pt x="517326" y="171301"/>
                </a:lnTo>
                <a:lnTo>
                  <a:pt x="517326" y="0"/>
                </a:lnTo>
                <a:lnTo>
                  <a:pt x="550589" y="0"/>
                </a:lnTo>
                <a:lnTo>
                  <a:pt x="553789" y="3150"/>
                </a:lnTo>
                <a:lnTo>
                  <a:pt x="553789" y="9450"/>
                </a:lnTo>
                <a:lnTo>
                  <a:pt x="547538" y="18826"/>
                </a:lnTo>
                <a:lnTo>
                  <a:pt x="551408" y="18826"/>
                </a:lnTo>
                <a:lnTo>
                  <a:pt x="551408" y="171301"/>
                </a:lnTo>
                <a:close/>
              </a:path>
              <a:path w="882014" h="287654">
                <a:moveTo>
                  <a:pt x="852040" y="110281"/>
                </a:moveTo>
                <a:lnTo>
                  <a:pt x="639365" y="110281"/>
                </a:lnTo>
                <a:lnTo>
                  <a:pt x="639365" y="6250"/>
                </a:lnTo>
                <a:lnTo>
                  <a:pt x="852040" y="6250"/>
                </a:lnTo>
                <a:lnTo>
                  <a:pt x="852040" y="38546"/>
                </a:lnTo>
                <a:lnTo>
                  <a:pt x="673149" y="38546"/>
                </a:lnTo>
                <a:lnTo>
                  <a:pt x="673149" y="77688"/>
                </a:lnTo>
                <a:lnTo>
                  <a:pt x="852040" y="77688"/>
                </a:lnTo>
                <a:lnTo>
                  <a:pt x="852040" y="110281"/>
                </a:lnTo>
                <a:close/>
              </a:path>
              <a:path w="882014" h="287654">
                <a:moveTo>
                  <a:pt x="852040" y="77688"/>
                </a:moveTo>
                <a:lnTo>
                  <a:pt x="818256" y="77688"/>
                </a:lnTo>
                <a:lnTo>
                  <a:pt x="818256" y="38546"/>
                </a:lnTo>
                <a:lnTo>
                  <a:pt x="852040" y="38546"/>
                </a:lnTo>
                <a:lnTo>
                  <a:pt x="852040" y="77688"/>
                </a:lnTo>
                <a:close/>
              </a:path>
              <a:path w="882014" h="287654">
                <a:moveTo>
                  <a:pt x="881508" y="153739"/>
                </a:moveTo>
                <a:lnTo>
                  <a:pt x="609599" y="153739"/>
                </a:lnTo>
                <a:lnTo>
                  <a:pt x="609599" y="121443"/>
                </a:lnTo>
                <a:lnTo>
                  <a:pt x="881508" y="121443"/>
                </a:lnTo>
                <a:lnTo>
                  <a:pt x="881508" y="153739"/>
                </a:lnTo>
                <a:close/>
              </a:path>
              <a:path w="882014" h="287654">
                <a:moveTo>
                  <a:pt x="762446" y="188267"/>
                </a:moveTo>
                <a:lnTo>
                  <a:pt x="728662" y="188267"/>
                </a:lnTo>
                <a:lnTo>
                  <a:pt x="728662" y="153739"/>
                </a:lnTo>
                <a:lnTo>
                  <a:pt x="762446" y="153739"/>
                </a:lnTo>
                <a:lnTo>
                  <a:pt x="762446" y="188267"/>
                </a:lnTo>
                <a:close/>
              </a:path>
              <a:path w="882014" h="287654">
                <a:moveTo>
                  <a:pt x="858291" y="277862"/>
                </a:moveTo>
                <a:lnTo>
                  <a:pt x="639365" y="277862"/>
                </a:lnTo>
                <a:lnTo>
                  <a:pt x="639365" y="205085"/>
                </a:lnTo>
                <a:lnTo>
                  <a:pt x="818256" y="205085"/>
                </a:lnTo>
                <a:lnTo>
                  <a:pt x="818256" y="198387"/>
                </a:lnTo>
                <a:lnTo>
                  <a:pt x="639365" y="198387"/>
                </a:lnTo>
                <a:lnTo>
                  <a:pt x="639365" y="165496"/>
                </a:lnTo>
                <a:lnTo>
                  <a:pt x="728662" y="165496"/>
                </a:lnTo>
                <a:lnTo>
                  <a:pt x="728662" y="188267"/>
                </a:lnTo>
                <a:lnTo>
                  <a:pt x="852040" y="188267"/>
                </a:lnTo>
                <a:lnTo>
                  <a:pt x="852040" y="237678"/>
                </a:lnTo>
                <a:lnTo>
                  <a:pt x="673149" y="237678"/>
                </a:lnTo>
                <a:lnTo>
                  <a:pt x="673149" y="245268"/>
                </a:lnTo>
                <a:lnTo>
                  <a:pt x="858291" y="245268"/>
                </a:lnTo>
                <a:lnTo>
                  <a:pt x="858291" y="277862"/>
                </a:lnTo>
                <a:close/>
              </a:path>
              <a:path w="882014" h="287654">
                <a:moveTo>
                  <a:pt x="852040" y="188267"/>
                </a:moveTo>
                <a:lnTo>
                  <a:pt x="762446" y="188267"/>
                </a:lnTo>
                <a:lnTo>
                  <a:pt x="762446" y="165496"/>
                </a:lnTo>
                <a:lnTo>
                  <a:pt x="852040" y="165496"/>
                </a:lnTo>
                <a:lnTo>
                  <a:pt x="852040" y="188267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52210" y="3769211"/>
            <a:ext cx="1484630" cy="285115"/>
          </a:xfrm>
          <a:custGeom>
            <a:avLst/>
            <a:gdLst/>
            <a:ahLst/>
            <a:cxnLst/>
            <a:rect l="l" t="t" r="r" b="b"/>
            <a:pathLst>
              <a:path w="1484629" h="285114">
                <a:moveTo>
                  <a:pt x="151209" y="43904"/>
                </a:moveTo>
                <a:lnTo>
                  <a:pt x="44499" y="43904"/>
                </a:lnTo>
                <a:lnTo>
                  <a:pt x="44499" y="11310"/>
                </a:lnTo>
                <a:lnTo>
                  <a:pt x="151209" y="11310"/>
                </a:lnTo>
                <a:lnTo>
                  <a:pt x="151209" y="43904"/>
                </a:lnTo>
                <a:close/>
              </a:path>
              <a:path w="1484629" h="285114">
                <a:moveTo>
                  <a:pt x="254793" y="284410"/>
                </a:moveTo>
                <a:lnTo>
                  <a:pt x="220712" y="284410"/>
                </a:lnTo>
                <a:lnTo>
                  <a:pt x="220712" y="150465"/>
                </a:lnTo>
                <a:lnTo>
                  <a:pt x="160883" y="150465"/>
                </a:lnTo>
                <a:lnTo>
                  <a:pt x="160883" y="117871"/>
                </a:lnTo>
                <a:lnTo>
                  <a:pt x="220712" y="117871"/>
                </a:lnTo>
                <a:lnTo>
                  <a:pt x="220712" y="0"/>
                </a:lnTo>
                <a:lnTo>
                  <a:pt x="253578" y="0"/>
                </a:lnTo>
                <a:lnTo>
                  <a:pt x="256877" y="3249"/>
                </a:lnTo>
                <a:lnTo>
                  <a:pt x="256877" y="9748"/>
                </a:lnTo>
                <a:lnTo>
                  <a:pt x="251073" y="18231"/>
                </a:lnTo>
                <a:lnTo>
                  <a:pt x="254793" y="18231"/>
                </a:lnTo>
                <a:lnTo>
                  <a:pt x="254793" y="284410"/>
                </a:lnTo>
                <a:close/>
              </a:path>
              <a:path w="1484629" h="285114">
                <a:moveTo>
                  <a:pt x="182165" y="90338"/>
                </a:moveTo>
                <a:lnTo>
                  <a:pt x="13245" y="90338"/>
                </a:lnTo>
                <a:lnTo>
                  <a:pt x="13245" y="58042"/>
                </a:lnTo>
                <a:lnTo>
                  <a:pt x="182165" y="58042"/>
                </a:lnTo>
                <a:lnTo>
                  <a:pt x="182165" y="90338"/>
                </a:lnTo>
                <a:close/>
              </a:path>
              <a:path w="1484629" h="285114">
                <a:moveTo>
                  <a:pt x="66237" y="203274"/>
                </a:moveTo>
                <a:lnTo>
                  <a:pt x="17295" y="203274"/>
                </a:lnTo>
                <a:lnTo>
                  <a:pt x="35941" y="185811"/>
                </a:lnTo>
                <a:lnTo>
                  <a:pt x="54754" y="165673"/>
                </a:lnTo>
                <a:lnTo>
                  <a:pt x="68553" y="143061"/>
                </a:lnTo>
                <a:lnTo>
                  <a:pt x="77353" y="117871"/>
                </a:lnTo>
                <a:lnTo>
                  <a:pt x="81121" y="90338"/>
                </a:lnTo>
                <a:lnTo>
                  <a:pt x="114597" y="90338"/>
                </a:lnTo>
                <a:lnTo>
                  <a:pt x="116844" y="113579"/>
                </a:lnTo>
                <a:lnTo>
                  <a:pt x="123583" y="135601"/>
                </a:lnTo>
                <a:lnTo>
                  <a:pt x="129679" y="146893"/>
                </a:lnTo>
                <a:lnTo>
                  <a:pt x="98449" y="146893"/>
                </a:lnTo>
                <a:lnTo>
                  <a:pt x="95274" y="148580"/>
                </a:lnTo>
                <a:lnTo>
                  <a:pt x="94232" y="150266"/>
                </a:lnTo>
                <a:lnTo>
                  <a:pt x="95324" y="151953"/>
                </a:lnTo>
                <a:lnTo>
                  <a:pt x="96050" y="153276"/>
                </a:lnTo>
                <a:lnTo>
                  <a:pt x="90989" y="166738"/>
                </a:lnTo>
                <a:lnTo>
                  <a:pt x="79399" y="186611"/>
                </a:lnTo>
                <a:lnTo>
                  <a:pt x="66237" y="203274"/>
                </a:lnTo>
                <a:close/>
              </a:path>
              <a:path w="1484629" h="285114">
                <a:moveTo>
                  <a:pt x="96050" y="153276"/>
                </a:moveTo>
                <a:lnTo>
                  <a:pt x="95324" y="151953"/>
                </a:lnTo>
                <a:lnTo>
                  <a:pt x="94232" y="150266"/>
                </a:lnTo>
                <a:lnTo>
                  <a:pt x="95274" y="148580"/>
                </a:lnTo>
                <a:lnTo>
                  <a:pt x="98449" y="146893"/>
                </a:lnTo>
                <a:lnTo>
                  <a:pt x="96050" y="153276"/>
                </a:lnTo>
                <a:close/>
              </a:path>
              <a:path w="1484629" h="285114">
                <a:moveTo>
                  <a:pt x="167803" y="234404"/>
                </a:moveTo>
                <a:lnTo>
                  <a:pt x="163785" y="234404"/>
                </a:lnTo>
                <a:lnTo>
                  <a:pt x="158501" y="231378"/>
                </a:lnTo>
                <a:lnTo>
                  <a:pt x="119639" y="191281"/>
                </a:lnTo>
                <a:lnTo>
                  <a:pt x="96050" y="153276"/>
                </a:lnTo>
                <a:lnTo>
                  <a:pt x="98449" y="146893"/>
                </a:lnTo>
                <a:lnTo>
                  <a:pt x="129679" y="146893"/>
                </a:lnTo>
                <a:lnTo>
                  <a:pt x="134815" y="156404"/>
                </a:lnTo>
                <a:lnTo>
                  <a:pt x="150539" y="175989"/>
                </a:lnTo>
                <a:lnTo>
                  <a:pt x="158278" y="183430"/>
                </a:lnTo>
                <a:lnTo>
                  <a:pt x="189234" y="208210"/>
                </a:lnTo>
                <a:lnTo>
                  <a:pt x="192360" y="214535"/>
                </a:lnTo>
                <a:lnTo>
                  <a:pt x="170408" y="233064"/>
                </a:lnTo>
                <a:lnTo>
                  <a:pt x="167803" y="234404"/>
                </a:lnTo>
                <a:close/>
              </a:path>
              <a:path w="1484629" h="285114">
                <a:moveTo>
                  <a:pt x="30435" y="236562"/>
                </a:moveTo>
                <a:lnTo>
                  <a:pt x="0" y="218182"/>
                </a:lnTo>
                <a:lnTo>
                  <a:pt x="4117" y="212973"/>
                </a:lnTo>
                <a:lnTo>
                  <a:pt x="9087" y="208210"/>
                </a:lnTo>
                <a:lnTo>
                  <a:pt x="14808" y="203968"/>
                </a:lnTo>
                <a:lnTo>
                  <a:pt x="15502" y="203274"/>
                </a:lnTo>
                <a:lnTo>
                  <a:pt x="16296" y="203075"/>
                </a:lnTo>
                <a:lnTo>
                  <a:pt x="16892" y="203274"/>
                </a:lnTo>
                <a:lnTo>
                  <a:pt x="66237" y="203274"/>
                </a:lnTo>
                <a:lnTo>
                  <a:pt x="63679" y="206512"/>
                </a:lnTo>
                <a:lnTo>
                  <a:pt x="43829" y="226441"/>
                </a:lnTo>
                <a:lnTo>
                  <a:pt x="39315" y="230758"/>
                </a:lnTo>
                <a:lnTo>
                  <a:pt x="34850" y="234131"/>
                </a:lnTo>
                <a:lnTo>
                  <a:pt x="30435" y="236562"/>
                </a:lnTo>
                <a:close/>
              </a:path>
              <a:path w="1484629" h="285114">
                <a:moveTo>
                  <a:pt x="319831" y="224283"/>
                </a:moveTo>
                <a:lnTo>
                  <a:pt x="319831" y="103286"/>
                </a:lnTo>
                <a:lnTo>
                  <a:pt x="428178" y="103286"/>
                </a:lnTo>
                <a:lnTo>
                  <a:pt x="428178" y="61466"/>
                </a:lnTo>
                <a:lnTo>
                  <a:pt x="319831" y="61466"/>
                </a:lnTo>
                <a:lnTo>
                  <a:pt x="319831" y="28872"/>
                </a:lnTo>
                <a:lnTo>
                  <a:pt x="461962" y="28872"/>
                </a:lnTo>
                <a:lnTo>
                  <a:pt x="461962" y="136177"/>
                </a:lnTo>
                <a:lnTo>
                  <a:pt x="354210" y="136177"/>
                </a:lnTo>
                <a:lnTo>
                  <a:pt x="354210" y="189011"/>
                </a:lnTo>
                <a:lnTo>
                  <a:pt x="502217" y="189011"/>
                </a:lnTo>
                <a:lnTo>
                  <a:pt x="503336" y="200099"/>
                </a:lnTo>
                <a:lnTo>
                  <a:pt x="503336" y="202282"/>
                </a:lnTo>
                <a:lnTo>
                  <a:pt x="502542" y="204961"/>
                </a:lnTo>
                <a:lnTo>
                  <a:pt x="464194" y="214982"/>
                </a:lnTo>
                <a:lnTo>
                  <a:pt x="402840" y="221958"/>
                </a:lnTo>
                <a:lnTo>
                  <a:pt x="364042" y="223702"/>
                </a:lnTo>
                <a:lnTo>
                  <a:pt x="319831" y="224283"/>
                </a:lnTo>
                <a:close/>
              </a:path>
              <a:path w="1484629" h="285114">
                <a:moveTo>
                  <a:pt x="502217" y="189011"/>
                </a:moveTo>
                <a:lnTo>
                  <a:pt x="354210" y="189011"/>
                </a:lnTo>
                <a:lnTo>
                  <a:pt x="383148" y="188569"/>
                </a:lnTo>
                <a:lnTo>
                  <a:pt x="410133" y="187244"/>
                </a:lnTo>
                <a:lnTo>
                  <a:pt x="435164" y="185035"/>
                </a:lnTo>
                <a:lnTo>
                  <a:pt x="458241" y="181942"/>
                </a:lnTo>
                <a:lnTo>
                  <a:pt x="492025" y="176510"/>
                </a:lnTo>
                <a:lnTo>
                  <a:pt x="500955" y="176510"/>
                </a:lnTo>
                <a:lnTo>
                  <a:pt x="502172" y="188569"/>
                </a:lnTo>
                <a:lnTo>
                  <a:pt x="502217" y="189011"/>
                </a:lnTo>
                <a:close/>
              </a:path>
              <a:path w="1484629" h="285114">
                <a:moveTo>
                  <a:pt x="559593" y="284410"/>
                </a:moveTo>
                <a:lnTo>
                  <a:pt x="525512" y="284410"/>
                </a:lnTo>
                <a:lnTo>
                  <a:pt x="525512" y="0"/>
                </a:lnTo>
                <a:lnTo>
                  <a:pt x="558179" y="0"/>
                </a:lnTo>
                <a:lnTo>
                  <a:pt x="561677" y="3348"/>
                </a:lnTo>
                <a:lnTo>
                  <a:pt x="561677" y="10045"/>
                </a:lnTo>
                <a:lnTo>
                  <a:pt x="555873" y="18529"/>
                </a:lnTo>
                <a:lnTo>
                  <a:pt x="559593" y="18529"/>
                </a:lnTo>
                <a:lnTo>
                  <a:pt x="559593" y="284410"/>
                </a:lnTo>
                <a:close/>
              </a:path>
              <a:path w="1484629" h="285114">
                <a:moveTo>
                  <a:pt x="792956" y="52536"/>
                </a:moveTo>
                <a:lnTo>
                  <a:pt x="630882" y="52536"/>
                </a:lnTo>
                <a:lnTo>
                  <a:pt x="630882" y="19942"/>
                </a:lnTo>
                <a:lnTo>
                  <a:pt x="792956" y="19942"/>
                </a:lnTo>
                <a:lnTo>
                  <a:pt x="792956" y="52536"/>
                </a:lnTo>
                <a:close/>
              </a:path>
              <a:path w="1484629" h="285114">
                <a:moveTo>
                  <a:pt x="643383" y="167133"/>
                </a:moveTo>
                <a:lnTo>
                  <a:pt x="612353" y="144884"/>
                </a:lnTo>
                <a:lnTo>
                  <a:pt x="635137" y="130912"/>
                </a:lnTo>
                <a:lnTo>
                  <a:pt x="653783" y="117797"/>
                </a:lnTo>
                <a:lnTo>
                  <a:pt x="686013" y="83469"/>
                </a:lnTo>
                <a:lnTo>
                  <a:pt x="695473" y="52536"/>
                </a:lnTo>
                <a:lnTo>
                  <a:pt x="729555" y="52536"/>
                </a:lnTo>
                <a:lnTo>
                  <a:pt x="731741" y="70056"/>
                </a:lnTo>
                <a:lnTo>
                  <a:pt x="738299" y="86301"/>
                </a:lnTo>
                <a:lnTo>
                  <a:pt x="745320" y="95919"/>
                </a:lnTo>
                <a:lnTo>
                  <a:pt x="712291" y="95919"/>
                </a:lnTo>
                <a:lnTo>
                  <a:pt x="709562" y="97606"/>
                </a:lnTo>
                <a:lnTo>
                  <a:pt x="710014" y="100210"/>
                </a:lnTo>
                <a:lnTo>
                  <a:pt x="703980" y="111579"/>
                </a:lnTo>
                <a:lnTo>
                  <a:pt x="670842" y="149125"/>
                </a:lnTo>
                <a:lnTo>
                  <a:pt x="656034" y="159618"/>
                </a:lnTo>
                <a:lnTo>
                  <a:pt x="643383" y="167133"/>
                </a:lnTo>
                <a:close/>
              </a:path>
              <a:path w="1484629" h="285114">
                <a:moveTo>
                  <a:pt x="710014" y="100210"/>
                </a:moveTo>
                <a:lnTo>
                  <a:pt x="709562" y="97606"/>
                </a:lnTo>
                <a:lnTo>
                  <a:pt x="712291" y="95919"/>
                </a:lnTo>
                <a:lnTo>
                  <a:pt x="710014" y="100210"/>
                </a:lnTo>
                <a:close/>
              </a:path>
              <a:path w="1484629" h="285114">
                <a:moveTo>
                  <a:pt x="784448" y="164455"/>
                </a:moveTo>
                <a:lnTo>
                  <a:pt x="779685" y="164455"/>
                </a:lnTo>
                <a:lnTo>
                  <a:pt x="775816" y="162594"/>
                </a:lnTo>
                <a:lnTo>
                  <a:pt x="770855" y="158874"/>
                </a:lnTo>
                <a:lnTo>
                  <a:pt x="754730" y="147990"/>
                </a:lnTo>
                <a:lnTo>
                  <a:pt x="726416" y="122094"/>
                </a:lnTo>
                <a:lnTo>
                  <a:pt x="710014" y="100210"/>
                </a:lnTo>
                <a:lnTo>
                  <a:pt x="712291" y="95919"/>
                </a:lnTo>
                <a:lnTo>
                  <a:pt x="745320" y="95919"/>
                </a:lnTo>
                <a:lnTo>
                  <a:pt x="749228" y="101272"/>
                </a:lnTo>
                <a:lnTo>
                  <a:pt x="764530" y="114969"/>
                </a:lnTo>
                <a:lnTo>
                  <a:pt x="802532" y="136126"/>
                </a:lnTo>
                <a:lnTo>
                  <a:pt x="809848" y="139154"/>
                </a:lnTo>
                <a:lnTo>
                  <a:pt x="805271" y="144884"/>
                </a:lnTo>
                <a:lnTo>
                  <a:pt x="800248" y="150558"/>
                </a:lnTo>
                <a:lnTo>
                  <a:pt x="795058" y="155827"/>
                </a:lnTo>
                <a:lnTo>
                  <a:pt x="789607" y="160808"/>
                </a:lnTo>
                <a:lnTo>
                  <a:pt x="786829" y="163239"/>
                </a:lnTo>
                <a:lnTo>
                  <a:pt x="784448" y="164455"/>
                </a:lnTo>
                <a:close/>
              </a:path>
              <a:path w="1484629" h="285114">
                <a:moveTo>
                  <a:pt x="860226" y="180826"/>
                </a:moveTo>
                <a:lnTo>
                  <a:pt x="826144" y="180826"/>
                </a:lnTo>
                <a:lnTo>
                  <a:pt x="826144" y="0"/>
                </a:lnTo>
                <a:lnTo>
                  <a:pt x="859308" y="0"/>
                </a:lnTo>
                <a:lnTo>
                  <a:pt x="862607" y="3249"/>
                </a:lnTo>
                <a:lnTo>
                  <a:pt x="862607" y="9748"/>
                </a:lnTo>
                <a:lnTo>
                  <a:pt x="856282" y="18826"/>
                </a:lnTo>
                <a:lnTo>
                  <a:pt x="860226" y="18826"/>
                </a:lnTo>
                <a:lnTo>
                  <a:pt x="860226" y="78878"/>
                </a:lnTo>
                <a:lnTo>
                  <a:pt x="904874" y="78878"/>
                </a:lnTo>
                <a:lnTo>
                  <a:pt x="904874" y="111472"/>
                </a:lnTo>
                <a:lnTo>
                  <a:pt x="860226" y="111472"/>
                </a:lnTo>
                <a:lnTo>
                  <a:pt x="860226" y="180826"/>
                </a:lnTo>
                <a:close/>
              </a:path>
              <a:path w="1484629" h="285114">
                <a:moveTo>
                  <a:pt x="757163" y="284708"/>
                </a:moveTo>
                <a:lnTo>
                  <a:pt x="751805" y="284708"/>
                </a:lnTo>
                <a:lnTo>
                  <a:pt x="714184" y="281964"/>
                </a:lnTo>
                <a:lnTo>
                  <a:pt x="666596" y="260012"/>
                </a:lnTo>
                <a:lnTo>
                  <a:pt x="655290" y="232395"/>
                </a:lnTo>
                <a:lnTo>
                  <a:pt x="655361" y="227409"/>
                </a:lnTo>
                <a:lnTo>
                  <a:pt x="684716" y="186132"/>
                </a:lnTo>
                <a:lnTo>
                  <a:pt x="726057" y="175952"/>
                </a:lnTo>
                <a:lnTo>
                  <a:pt x="745554" y="175021"/>
                </a:lnTo>
                <a:lnTo>
                  <a:pt x="769069" y="175021"/>
                </a:lnTo>
                <a:lnTo>
                  <a:pt x="812824" y="178203"/>
                </a:lnTo>
                <a:lnTo>
                  <a:pt x="852580" y="195764"/>
                </a:lnTo>
                <a:lnTo>
                  <a:pt x="860612" y="207317"/>
                </a:lnTo>
                <a:lnTo>
                  <a:pt x="769739" y="207317"/>
                </a:lnTo>
                <a:lnTo>
                  <a:pt x="741433" y="208015"/>
                </a:lnTo>
                <a:lnTo>
                  <a:pt x="730571" y="208573"/>
                </a:lnTo>
                <a:lnTo>
                  <a:pt x="730196" y="208573"/>
                </a:lnTo>
                <a:lnTo>
                  <a:pt x="720449" y="209429"/>
                </a:lnTo>
                <a:lnTo>
                  <a:pt x="689967" y="229865"/>
                </a:lnTo>
                <a:lnTo>
                  <a:pt x="694036" y="239208"/>
                </a:lnTo>
                <a:lnTo>
                  <a:pt x="706245" y="245882"/>
                </a:lnTo>
                <a:lnTo>
                  <a:pt x="726592" y="249887"/>
                </a:lnTo>
                <a:lnTo>
                  <a:pt x="755079" y="251221"/>
                </a:lnTo>
                <a:lnTo>
                  <a:pt x="860042" y="251221"/>
                </a:lnTo>
                <a:lnTo>
                  <a:pt x="859087" y="254472"/>
                </a:lnTo>
                <a:lnTo>
                  <a:pt x="838702" y="271071"/>
                </a:lnTo>
                <a:lnTo>
                  <a:pt x="804727" y="281150"/>
                </a:lnTo>
                <a:lnTo>
                  <a:pt x="757163" y="284708"/>
                </a:lnTo>
                <a:close/>
              </a:path>
              <a:path w="1484629" h="285114">
                <a:moveTo>
                  <a:pt x="860042" y="251221"/>
                </a:moveTo>
                <a:lnTo>
                  <a:pt x="755079" y="251221"/>
                </a:lnTo>
                <a:lnTo>
                  <a:pt x="775157" y="250803"/>
                </a:lnTo>
                <a:lnTo>
                  <a:pt x="791933" y="249547"/>
                </a:lnTo>
                <a:lnTo>
                  <a:pt x="805406" y="247454"/>
                </a:lnTo>
                <a:lnTo>
                  <a:pt x="815578" y="244524"/>
                </a:lnTo>
                <a:lnTo>
                  <a:pt x="825996" y="240555"/>
                </a:lnTo>
                <a:lnTo>
                  <a:pt x="831205" y="234850"/>
                </a:lnTo>
                <a:lnTo>
                  <a:pt x="831205" y="227409"/>
                </a:lnTo>
                <a:lnTo>
                  <a:pt x="826749" y="218619"/>
                </a:lnTo>
                <a:lnTo>
                  <a:pt x="815020" y="212340"/>
                </a:lnTo>
                <a:lnTo>
                  <a:pt x="796016" y="208573"/>
                </a:lnTo>
                <a:lnTo>
                  <a:pt x="769739" y="207317"/>
                </a:lnTo>
                <a:lnTo>
                  <a:pt x="860612" y="207317"/>
                </a:lnTo>
                <a:lnTo>
                  <a:pt x="862617" y="211777"/>
                </a:lnTo>
                <a:lnTo>
                  <a:pt x="864397" y="217754"/>
                </a:lnTo>
                <a:lnTo>
                  <a:pt x="865519" y="224390"/>
                </a:lnTo>
                <a:lnTo>
                  <a:pt x="865676" y="227409"/>
                </a:lnTo>
                <a:lnTo>
                  <a:pt x="865695" y="227781"/>
                </a:lnTo>
                <a:lnTo>
                  <a:pt x="865804" y="229865"/>
                </a:lnTo>
                <a:lnTo>
                  <a:pt x="865882" y="231353"/>
                </a:lnTo>
                <a:lnTo>
                  <a:pt x="860165" y="250803"/>
                </a:lnTo>
                <a:lnTo>
                  <a:pt x="860042" y="251221"/>
                </a:lnTo>
                <a:close/>
              </a:path>
              <a:path w="1484629" h="285114">
                <a:moveTo>
                  <a:pt x="1114127" y="267146"/>
                </a:moveTo>
                <a:lnTo>
                  <a:pt x="1080343" y="267146"/>
                </a:lnTo>
                <a:lnTo>
                  <a:pt x="1080343" y="136177"/>
                </a:lnTo>
                <a:lnTo>
                  <a:pt x="1049451" y="136177"/>
                </a:lnTo>
                <a:lnTo>
                  <a:pt x="1050726" y="112960"/>
                </a:lnTo>
                <a:lnTo>
                  <a:pt x="1050665" y="111458"/>
                </a:lnTo>
                <a:lnTo>
                  <a:pt x="1050428" y="107974"/>
                </a:lnTo>
                <a:lnTo>
                  <a:pt x="1049583" y="103286"/>
                </a:lnTo>
                <a:lnTo>
                  <a:pt x="1080343" y="103286"/>
                </a:lnTo>
                <a:lnTo>
                  <a:pt x="1080343" y="8632"/>
                </a:lnTo>
                <a:lnTo>
                  <a:pt x="1113011" y="8632"/>
                </a:lnTo>
                <a:lnTo>
                  <a:pt x="1116508" y="11881"/>
                </a:lnTo>
                <a:lnTo>
                  <a:pt x="1116508" y="18380"/>
                </a:lnTo>
                <a:lnTo>
                  <a:pt x="1110257" y="27756"/>
                </a:lnTo>
                <a:lnTo>
                  <a:pt x="1114127" y="27756"/>
                </a:lnTo>
                <a:lnTo>
                  <a:pt x="1114127" y="267146"/>
                </a:lnTo>
                <a:close/>
              </a:path>
              <a:path w="1484629" h="285114">
                <a:moveTo>
                  <a:pt x="981000" y="223093"/>
                </a:moveTo>
                <a:lnTo>
                  <a:pt x="935793" y="197141"/>
                </a:lnTo>
                <a:lnTo>
                  <a:pt x="919701" y="152306"/>
                </a:lnTo>
                <a:lnTo>
                  <a:pt x="917525" y="126280"/>
                </a:lnTo>
                <a:lnTo>
                  <a:pt x="918496" y="107974"/>
                </a:lnTo>
                <a:lnTo>
                  <a:pt x="934491" y="56108"/>
                </a:lnTo>
                <a:lnTo>
                  <a:pt x="968410" y="27505"/>
                </a:lnTo>
                <a:lnTo>
                  <a:pt x="983084" y="25598"/>
                </a:lnTo>
                <a:lnTo>
                  <a:pt x="1010259" y="30746"/>
                </a:lnTo>
                <a:lnTo>
                  <a:pt x="1030541" y="46192"/>
                </a:lnTo>
                <a:lnTo>
                  <a:pt x="1037247" y="59084"/>
                </a:lnTo>
                <a:lnTo>
                  <a:pt x="985465" y="59084"/>
                </a:lnTo>
                <a:lnTo>
                  <a:pt x="971042" y="63042"/>
                </a:lnTo>
                <a:lnTo>
                  <a:pt x="960741" y="74916"/>
                </a:lnTo>
                <a:lnTo>
                  <a:pt x="954560" y="94705"/>
                </a:lnTo>
                <a:lnTo>
                  <a:pt x="952499" y="122411"/>
                </a:lnTo>
                <a:lnTo>
                  <a:pt x="953100" y="136177"/>
                </a:lnTo>
                <a:lnTo>
                  <a:pt x="953209" y="138683"/>
                </a:lnTo>
                <a:lnTo>
                  <a:pt x="964331" y="177700"/>
                </a:lnTo>
                <a:lnTo>
                  <a:pt x="975394" y="189309"/>
                </a:lnTo>
                <a:lnTo>
                  <a:pt x="1036688" y="189309"/>
                </a:lnTo>
                <a:lnTo>
                  <a:pt x="1031378" y="199057"/>
                </a:lnTo>
                <a:lnTo>
                  <a:pt x="1021700" y="209573"/>
                </a:lnTo>
                <a:lnTo>
                  <a:pt x="1010077" y="217084"/>
                </a:lnTo>
                <a:lnTo>
                  <a:pt x="996511" y="221591"/>
                </a:lnTo>
                <a:lnTo>
                  <a:pt x="981000" y="223093"/>
                </a:lnTo>
                <a:close/>
              </a:path>
              <a:path w="1484629" h="285114">
                <a:moveTo>
                  <a:pt x="1036688" y="189309"/>
                </a:moveTo>
                <a:lnTo>
                  <a:pt x="982786" y="189309"/>
                </a:lnTo>
                <a:lnTo>
                  <a:pt x="993576" y="187100"/>
                </a:lnTo>
                <a:lnTo>
                  <a:pt x="1002282" y="180472"/>
                </a:lnTo>
                <a:lnTo>
                  <a:pt x="1008905" y="169426"/>
                </a:lnTo>
                <a:lnTo>
                  <a:pt x="1013363" y="154241"/>
                </a:lnTo>
                <a:lnTo>
                  <a:pt x="1013445" y="153962"/>
                </a:lnTo>
                <a:lnTo>
                  <a:pt x="1014784" y="146620"/>
                </a:lnTo>
                <a:lnTo>
                  <a:pt x="1015251" y="141084"/>
                </a:lnTo>
                <a:lnTo>
                  <a:pt x="1015255" y="122411"/>
                </a:lnTo>
                <a:lnTo>
                  <a:pt x="1015013" y="112960"/>
                </a:lnTo>
                <a:lnTo>
                  <a:pt x="1014975" y="111458"/>
                </a:lnTo>
                <a:lnTo>
                  <a:pt x="1007789" y="73967"/>
                </a:lnTo>
                <a:lnTo>
                  <a:pt x="985465" y="59084"/>
                </a:lnTo>
                <a:lnTo>
                  <a:pt x="1037247" y="59084"/>
                </a:lnTo>
                <a:lnTo>
                  <a:pt x="1043931" y="71935"/>
                </a:lnTo>
                <a:lnTo>
                  <a:pt x="1049583" y="103286"/>
                </a:lnTo>
                <a:lnTo>
                  <a:pt x="1033015" y="103286"/>
                </a:lnTo>
                <a:lnTo>
                  <a:pt x="1033015" y="136177"/>
                </a:lnTo>
                <a:lnTo>
                  <a:pt x="1049451" y="136177"/>
                </a:lnTo>
                <a:lnTo>
                  <a:pt x="1049314" y="138683"/>
                </a:lnTo>
                <a:lnTo>
                  <a:pt x="1049276" y="139372"/>
                </a:lnTo>
                <a:lnTo>
                  <a:pt x="1049182" y="141084"/>
                </a:lnTo>
                <a:lnTo>
                  <a:pt x="1045443" y="164803"/>
                </a:lnTo>
                <a:lnTo>
                  <a:pt x="1039508" y="184132"/>
                </a:lnTo>
                <a:lnTo>
                  <a:pt x="1036688" y="189309"/>
                </a:lnTo>
                <a:close/>
              </a:path>
              <a:path w="1484629" h="285114">
                <a:moveTo>
                  <a:pt x="1049451" y="136177"/>
                </a:moveTo>
                <a:lnTo>
                  <a:pt x="1033015" y="136177"/>
                </a:lnTo>
                <a:lnTo>
                  <a:pt x="1033015" y="103286"/>
                </a:lnTo>
                <a:lnTo>
                  <a:pt x="1049583" y="103286"/>
                </a:lnTo>
                <a:lnTo>
                  <a:pt x="1050428" y="107974"/>
                </a:lnTo>
                <a:lnTo>
                  <a:pt x="1050665" y="111458"/>
                </a:lnTo>
                <a:lnTo>
                  <a:pt x="1050726" y="112960"/>
                </a:lnTo>
                <a:lnTo>
                  <a:pt x="1049451" y="136177"/>
                </a:lnTo>
                <a:close/>
              </a:path>
              <a:path w="1484629" h="285114">
                <a:moveTo>
                  <a:pt x="1172170" y="284410"/>
                </a:moveTo>
                <a:lnTo>
                  <a:pt x="1138088" y="284410"/>
                </a:lnTo>
                <a:lnTo>
                  <a:pt x="1138088" y="0"/>
                </a:lnTo>
                <a:lnTo>
                  <a:pt x="1164728" y="0"/>
                </a:lnTo>
                <a:lnTo>
                  <a:pt x="1167333" y="1265"/>
                </a:lnTo>
                <a:lnTo>
                  <a:pt x="1170905" y="1265"/>
                </a:lnTo>
                <a:lnTo>
                  <a:pt x="1173013" y="3373"/>
                </a:lnTo>
                <a:lnTo>
                  <a:pt x="1174551" y="6449"/>
                </a:lnTo>
                <a:lnTo>
                  <a:pt x="1174551" y="9524"/>
                </a:lnTo>
                <a:lnTo>
                  <a:pt x="1168226" y="18231"/>
                </a:lnTo>
                <a:lnTo>
                  <a:pt x="1172170" y="18231"/>
                </a:lnTo>
                <a:lnTo>
                  <a:pt x="1172170" y="284410"/>
                </a:lnTo>
                <a:close/>
              </a:path>
              <a:path w="1484629" h="285114">
                <a:moveTo>
                  <a:pt x="1170905" y="1265"/>
                </a:moveTo>
                <a:lnTo>
                  <a:pt x="1167333" y="1265"/>
                </a:lnTo>
                <a:lnTo>
                  <a:pt x="1169937" y="297"/>
                </a:lnTo>
                <a:lnTo>
                  <a:pt x="1170905" y="1265"/>
                </a:lnTo>
                <a:close/>
              </a:path>
              <a:path w="1484629" h="285114">
                <a:moveTo>
                  <a:pt x="1473993" y="222795"/>
                </a:moveTo>
                <a:lnTo>
                  <a:pt x="1439912" y="222795"/>
                </a:lnTo>
                <a:lnTo>
                  <a:pt x="1439912" y="113258"/>
                </a:lnTo>
                <a:lnTo>
                  <a:pt x="1380976" y="113258"/>
                </a:lnTo>
                <a:lnTo>
                  <a:pt x="1380976" y="80664"/>
                </a:lnTo>
                <a:lnTo>
                  <a:pt x="1439912" y="80664"/>
                </a:lnTo>
                <a:lnTo>
                  <a:pt x="1439912" y="0"/>
                </a:lnTo>
                <a:lnTo>
                  <a:pt x="1473075" y="0"/>
                </a:lnTo>
                <a:lnTo>
                  <a:pt x="1476374" y="3249"/>
                </a:lnTo>
                <a:lnTo>
                  <a:pt x="1476374" y="9748"/>
                </a:lnTo>
                <a:lnTo>
                  <a:pt x="1470124" y="19124"/>
                </a:lnTo>
                <a:lnTo>
                  <a:pt x="1473993" y="19124"/>
                </a:lnTo>
                <a:lnTo>
                  <a:pt x="1473993" y="222795"/>
                </a:lnTo>
                <a:close/>
              </a:path>
              <a:path w="1484629" h="285114">
                <a:moveTo>
                  <a:pt x="1240407" y="187821"/>
                </a:moveTo>
                <a:lnTo>
                  <a:pt x="1233068" y="181519"/>
                </a:lnTo>
                <a:lnTo>
                  <a:pt x="1226232" y="175412"/>
                </a:lnTo>
                <a:lnTo>
                  <a:pt x="1219897" y="169501"/>
                </a:lnTo>
                <a:lnTo>
                  <a:pt x="1214065" y="163785"/>
                </a:lnTo>
                <a:lnTo>
                  <a:pt x="1219441" y="160366"/>
                </a:lnTo>
                <a:lnTo>
                  <a:pt x="1225153" y="156511"/>
                </a:lnTo>
                <a:lnTo>
                  <a:pt x="1257806" y="129508"/>
                </a:lnTo>
                <a:lnTo>
                  <a:pt x="1284781" y="91259"/>
                </a:lnTo>
                <a:lnTo>
                  <a:pt x="1293576" y="53633"/>
                </a:lnTo>
                <a:lnTo>
                  <a:pt x="1293898" y="44499"/>
                </a:lnTo>
                <a:lnTo>
                  <a:pt x="1294013" y="41202"/>
                </a:lnTo>
                <a:lnTo>
                  <a:pt x="1294060" y="16668"/>
                </a:lnTo>
                <a:lnTo>
                  <a:pt x="1328712" y="16668"/>
                </a:lnTo>
                <a:lnTo>
                  <a:pt x="1332904" y="20463"/>
                </a:lnTo>
                <a:lnTo>
                  <a:pt x="1332904" y="30187"/>
                </a:lnTo>
                <a:lnTo>
                  <a:pt x="1331763" y="35669"/>
                </a:lnTo>
                <a:lnTo>
                  <a:pt x="1329481" y="44499"/>
                </a:lnTo>
                <a:lnTo>
                  <a:pt x="1328439" y="51494"/>
                </a:lnTo>
                <a:lnTo>
                  <a:pt x="1330881" y="73832"/>
                </a:lnTo>
                <a:lnTo>
                  <a:pt x="1338206" y="95008"/>
                </a:lnTo>
                <a:lnTo>
                  <a:pt x="1342303" y="101724"/>
                </a:lnTo>
                <a:lnTo>
                  <a:pt x="1311696" y="101724"/>
                </a:lnTo>
                <a:lnTo>
                  <a:pt x="1311101" y="101872"/>
                </a:lnTo>
                <a:lnTo>
                  <a:pt x="1314444" y="109512"/>
                </a:lnTo>
                <a:lnTo>
                  <a:pt x="1313726" y="110765"/>
                </a:lnTo>
                <a:lnTo>
                  <a:pt x="1290544" y="144921"/>
                </a:lnTo>
                <a:lnTo>
                  <a:pt x="1260053" y="175054"/>
                </a:lnTo>
                <a:lnTo>
                  <a:pt x="1247328" y="183798"/>
                </a:lnTo>
                <a:lnTo>
                  <a:pt x="1240407" y="187821"/>
                </a:lnTo>
                <a:close/>
              </a:path>
              <a:path w="1484629" h="285114">
                <a:moveTo>
                  <a:pt x="1314499" y="109512"/>
                </a:moveTo>
                <a:lnTo>
                  <a:pt x="1312381" y="104799"/>
                </a:lnTo>
                <a:lnTo>
                  <a:pt x="1311101" y="101872"/>
                </a:lnTo>
                <a:lnTo>
                  <a:pt x="1311696" y="101724"/>
                </a:lnTo>
                <a:lnTo>
                  <a:pt x="1314871" y="104799"/>
                </a:lnTo>
                <a:lnTo>
                  <a:pt x="1314499" y="109512"/>
                </a:lnTo>
                <a:close/>
              </a:path>
              <a:path w="1484629" h="285114">
                <a:moveTo>
                  <a:pt x="1381497" y="188044"/>
                </a:moveTo>
                <a:lnTo>
                  <a:pt x="1336736" y="148009"/>
                </a:lnTo>
                <a:lnTo>
                  <a:pt x="1314992" y="110765"/>
                </a:lnTo>
                <a:lnTo>
                  <a:pt x="1314499" y="109512"/>
                </a:lnTo>
                <a:lnTo>
                  <a:pt x="1314871" y="104799"/>
                </a:lnTo>
                <a:lnTo>
                  <a:pt x="1311696" y="101724"/>
                </a:lnTo>
                <a:lnTo>
                  <a:pt x="1342303" y="101724"/>
                </a:lnTo>
                <a:lnTo>
                  <a:pt x="1350415" y="115020"/>
                </a:lnTo>
                <a:lnTo>
                  <a:pt x="1367507" y="133870"/>
                </a:lnTo>
                <a:lnTo>
                  <a:pt x="1375129" y="140558"/>
                </a:lnTo>
                <a:lnTo>
                  <a:pt x="1384008" y="147153"/>
                </a:lnTo>
                <a:lnTo>
                  <a:pt x="1394142" y="153655"/>
                </a:lnTo>
                <a:lnTo>
                  <a:pt x="1405532" y="160064"/>
                </a:lnTo>
                <a:lnTo>
                  <a:pt x="1400765" y="166557"/>
                </a:lnTo>
                <a:lnTo>
                  <a:pt x="1395989" y="172566"/>
                </a:lnTo>
                <a:lnTo>
                  <a:pt x="1391203" y="178091"/>
                </a:lnTo>
                <a:lnTo>
                  <a:pt x="1386408" y="183133"/>
                </a:lnTo>
                <a:lnTo>
                  <a:pt x="1381497" y="188044"/>
                </a:lnTo>
                <a:close/>
              </a:path>
              <a:path w="1484629" h="285114">
                <a:moveTo>
                  <a:pt x="1484114" y="277862"/>
                </a:moveTo>
                <a:lnTo>
                  <a:pt x="1271438" y="277862"/>
                </a:lnTo>
                <a:lnTo>
                  <a:pt x="1271438" y="186035"/>
                </a:lnTo>
                <a:lnTo>
                  <a:pt x="1303659" y="186035"/>
                </a:lnTo>
                <a:lnTo>
                  <a:pt x="1306710" y="188689"/>
                </a:lnTo>
                <a:lnTo>
                  <a:pt x="1307752" y="193997"/>
                </a:lnTo>
                <a:lnTo>
                  <a:pt x="1306065" y="200942"/>
                </a:lnTo>
                <a:lnTo>
                  <a:pt x="1305222" y="204663"/>
                </a:lnTo>
                <a:lnTo>
                  <a:pt x="1305222" y="245268"/>
                </a:lnTo>
                <a:lnTo>
                  <a:pt x="1484114" y="245268"/>
                </a:lnTo>
                <a:lnTo>
                  <a:pt x="1484114" y="277862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61062" y="3769211"/>
            <a:ext cx="586105" cy="278130"/>
          </a:xfrm>
          <a:custGeom>
            <a:avLst/>
            <a:gdLst/>
            <a:ahLst/>
            <a:cxnLst/>
            <a:rect l="l" t="t" r="r" b="b"/>
            <a:pathLst>
              <a:path w="586104" h="278129">
                <a:moveTo>
                  <a:pt x="240622" y="224283"/>
                </a:moveTo>
                <a:lnTo>
                  <a:pt x="206541" y="224283"/>
                </a:lnTo>
                <a:lnTo>
                  <a:pt x="206541" y="144809"/>
                </a:lnTo>
                <a:lnTo>
                  <a:pt x="149986" y="144809"/>
                </a:lnTo>
                <a:lnTo>
                  <a:pt x="150080" y="127582"/>
                </a:lnTo>
                <a:lnTo>
                  <a:pt x="155302" y="113318"/>
                </a:lnTo>
                <a:lnTo>
                  <a:pt x="155392" y="112439"/>
                </a:lnTo>
                <a:lnTo>
                  <a:pt x="206541" y="112439"/>
                </a:lnTo>
                <a:lnTo>
                  <a:pt x="206541" y="70395"/>
                </a:lnTo>
                <a:lnTo>
                  <a:pt x="155769" y="70395"/>
                </a:lnTo>
                <a:lnTo>
                  <a:pt x="155468" y="68907"/>
                </a:lnTo>
                <a:lnTo>
                  <a:pt x="152591" y="61614"/>
                </a:lnTo>
                <a:lnTo>
                  <a:pt x="149986" y="55853"/>
                </a:lnTo>
                <a:lnTo>
                  <a:pt x="149986" y="37802"/>
                </a:lnTo>
                <a:lnTo>
                  <a:pt x="206541" y="37802"/>
                </a:lnTo>
                <a:lnTo>
                  <a:pt x="206541" y="0"/>
                </a:lnTo>
                <a:lnTo>
                  <a:pt x="239705" y="0"/>
                </a:lnTo>
                <a:lnTo>
                  <a:pt x="243004" y="3249"/>
                </a:lnTo>
                <a:lnTo>
                  <a:pt x="243004" y="9748"/>
                </a:lnTo>
                <a:lnTo>
                  <a:pt x="236753" y="19124"/>
                </a:lnTo>
                <a:lnTo>
                  <a:pt x="240622" y="19124"/>
                </a:lnTo>
                <a:lnTo>
                  <a:pt x="240622" y="224283"/>
                </a:lnTo>
                <a:close/>
              </a:path>
              <a:path w="586104" h="278129">
                <a:moveTo>
                  <a:pt x="78028" y="168324"/>
                </a:moveTo>
                <a:lnTo>
                  <a:pt x="39332" y="160157"/>
                </a:lnTo>
                <a:lnTo>
                  <a:pt x="6874" y="125462"/>
                </a:lnTo>
                <a:lnTo>
                  <a:pt x="0" y="88775"/>
                </a:lnTo>
                <a:lnTo>
                  <a:pt x="1744" y="72674"/>
                </a:lnTo>
                <a:lnTo>
                  <a:pt x="28393" y="33411"/>
                </a:lnTo>
                <a:lnTo>
                  <a:pt x="64684" y="17715"/>
                </a:lnTo>
                <a:lnTo>
                  <a:pt x="78325" y="16668"/>
                </a:lnTo>
                <a:lnTo>
                  <a:pt x="101217" y="18798"/>
                </a:lnTo>
                <a:lnTo>
                  <a:pt x="120406" y="25189"/>
                </a:lnTo>
                <a:lnTo>
                  <a:pt x="135894" y="35839"/>
                </a:lnTo>
                <a:lnTo>
                  <a:pt x="146503" y="49262"/>
                </a:lnTo>
                <a:lnTo>
                  <a:pt x="75051" y="49262"/>
                </a:lnTo>
                <a:lnTo>
                  <a:pt x="65666" y="50294"/>
                </a:lnTo>
                <a:lnTo>
                  <a:pt x="37007" y="77595"/>
                </a:lnTo>
                <a:lnTo>
                  <a:pt x="34969" y="91157"/>
                </a:lnTo>
                <a:lnTo>
                  <a:pt x="35977" y="102170"/>
                </a:lnTo>
                <a:lnTo>
                  <a:pt x="35998" y="102393"/>
                </a:lnTo>
                <a:lnTo>
                  <a:pt x="62892" y="133917"/>
                </a:lnTo>
                <a:lnTo>
                  <a:pt x="62652" y="133917"/>
                </a:lnTo>
                <a:lnTo>
                  <a:pt x="69721" y="135531"/>
                </a:lnTo>
                <a:lnTo>
                  <a:pt x="76837" y="136028"/>
                </a:lnTo>
                <a:lnTo>
                  <a:pt x="145413" y="136028"/>
                </a:lnTo>
                <a:lnTo>
                  <a:pt x="137108" y="147065"/>
                </a:lnTo>
                <a:lnTo>
                  <a:pt x="121188" y="158650"/>
                </a:lnTo>
                <a:lnTo>
                  <a:pt x="111598" y="162883"/>
                </a:lnTo>
                <a:lnTo>
                  <a:pt x="101208" y="165906"/>
                </a:lnTo>
                <a:lnTo>
                  <a:pt x="90018" y="167719"/>
                </a:lnTo>
                <a:lnTo>
                  <a:pt x="78028" y="168324"/>
                </a:lnTo>
                <a:close/>
              </a:path>
              <a:path w="586104" h="278129">
                <a:moveTo>
                  <a:pt x="145413" y="136028"/>
                </a:moveTo>
                <a:lnTo>
                  <a:pt x="76837" y="136028"/>
                </a:lnTo>
                <a:lnTo>
                  <a:pt x="93924" y="133917"/>
                </a:lnTo>
                <a:lnTo>
                  <a:pt x="107012" y="127582"/>
                </a:lnTo>
                <a:lnTo>
                  <a:pt x="122304" y="93588"/>
                </a:lnTo>
                <a:lnTo>
                  <a:pt x="122304" y="88775"/>
                </a:lnTo>
                <a:lnTo>
                  <a:pt x="92166" y="50899"/>
                </a:lnTo>
                <a:lnTo>
                  <a:pt x="81153" y="49262"/>
                </a:lnTo>
                <a:lnTo>
                  <a:pt x="146503" y="49262"/>
                </a:lnTo>
                <a:lnTo>
                  <a:pt x="147679" y="50750"/>
                </a:lnTo>
                <a:lnTo>
                  <a:pt x="149986" y="55853"/>
                </a:lnTo>
                <a:lnTo>
                  <a:pt x="149986" y="70395"/>
                </a:lnTo>
                <a:lnTo>
                  <a:pt x="155769" y="70395"/>
                </a:lnTo>
                <a:lnTo>
                  <a:pt x="157130" y="77117"/>
                </a:lnTo>
                <a:lnTo>
                  <a:pt x="157469" y="84046"/>
                </a:lnTo>
                <a:lnTo>
                  <a:pt x="157576" y="91157"/>
                </a:lnTo>
                <a:lnTo>
                  <a:pt x="155392" y="112439"/>
                </a:lnTo>
                <a:lnTo>
                  <a:pt x="149986" y="112439"/>
                </a:lnTo>
                <a:lnTo>
                  <a:pt x="149903" y="128066"/>
                </a:lnTo>
                <a:lnTo>
                  <a:pt x="148479" y="131954"/>
                </a:lnTo>
                <a:lnTo>
                  <a:pt x="145413" y="136028"/>
                </a:lnTo>
                <a:close/>
              </a:path>
              <a:path w="586104" h="278129">
                <a:moveTo>
                  <a:pt x="155769" y="70395"/>
                </a:moveTo>
                <a:lnTo>
                  <a:pt x="149986" y="70395"/>
                </a:lnTo>
                <a:lnTo>
                  <a:pt x="149986" y="55853"/>
                </a:lnTo>
                <a:lnTo>
                  <a:pt x="152591" y="61614"/>
                </a:lnTo>
                <a:lnTo>
                  <a:pt x="155468" y="68907"/>
                </a:lnTo>
                <a:lnTo>
                  <a:pt x="155769" y="70395"/>
                </a:lnTo>
                <a:close/>
              </a:path>
              <a:path w="586104" h="278129">
                <a:moveTo>
                  <a:pt x="150080" y="127582"/>
                </a:moveTo>
                <a:lnTo>
                  <a:pt x="149986" y="112439"/>
                </a:lnTo>
                <a:lnTo>
                  <a:pt x="155392" y="112439"/>
                </a:lnTo>
                <a:lnTo>
                  <a:pt x="155302" y="113318"/>
                </a:lnTo>
                <a:lnTo>
                  <a:pt x="150080" y="127582"/>
                </a:lnTo>
                <a:close/>
              </a:path>
              <a:path w="586104" h="278129">
                <a:moveTo>
                  <a:pt x="250743" y="277862"/>
                </a:moveTo>
                <a:lnTo>
                  <a:pt x="38067" y="277862"/>
                </a:lnTo>
                <a:lnTo>
                  <a:pt x="38067" y="191392"/>
                </a:lnTo>
                <a:lnTo>
                  <a:pt x="70735" y="191392"/>
                </a:lnTo>
                <a:lnTo>
                  <a:pt x="74530" y="194766"/>
                </a:lnTo>
                <a:lnTo>
                  <a:pt x="74530" y="201513"/>
                </a:lnTo>
                <a:lnTo>
                  <a:pt x="67758" y="210815"/>
                </a:lnTo>
                <a:lnTo>
                  <a:pt x="71851" y="210815"/>
                </a:lnTo>
                <a:lnTo>
                  <a:pt x="71851" y="245268"/>
                </a:lnTo>
                <a:lnTo>
                  <a:pt x="250743" y="245268"/>
                </a:lnTo>
                <a:lnTo>
                  <a:pt x="250743" y="277862"/>
                </a:lnTo>
                <a:close/>
              </a:path>
              <a:path w="586104" h="278129">
                <a:moveTo>
                  <a:pt x="541255" y="224283"/>
                </a:moveTo>
                <a:lnTo>
                  <a:pt x="507173" y="224283"/>
                </a:lnTo>
                <a:lnTo>
                  <a:pt x="507173" y="0"/>
                </a:lnTo>
                <a:lnTo>
                  <a:pt x="540338" y="0"/>
                </a:lnTo>
                <a:lnTo>
                  <a:pt x="543636" y="3249"/>
                </a:lnTo>
                <a:lnTo>
                  <a:pt x="543636" y="9748"/>
                </a:lnTo>
                <a:lnTo>
                  <a:pt x="537386" y="19124"/>
                </a:lnTo>
                <a:lnTo>
                  <a:pt x="541255" y="19124"/>
                </a:lnTo>
                <a:lnTo>
                  <a:pt x="541255" y="100012"/>
                </a:lnTo>
                <a:lnTo>
                  <a:pt x="585904" y="100012"/>
                </a:lnTo>
                <a:lnTo>
                  <a:pt x="585904" y="132605"/>
                </a:lnTo>
                <a:lnTo>
                  <a:pt x="541255" y="132605"/>
                </a:lnTo>
                <a:lnTo>
                  <a:pt x="541255" y="224283"/>
                </a:lnTo>
                <a:close/>
              </a:path>
              <a:path w="586104" h="278129">
                <a:moveTo>
                  <a:pt x="326521" y="191244"/>
                </a:moveTo>
                <a:lnTo>
                  <a:pt x="324189" y="191244"/>
                </a:lnTo>
                <a:lnTo>
                  <a:pt x="320803" y="189551"/>
                </a:lnTo>
                <a:lnTo>
                  <a:pt x="314962" y="184472"/>
                </a:lnTo>
                <a:lnTo>
                  <a:pt x="306665" y="176007"/>
                </a:lnTo>
                <a:lnTo>
                  <a:pt x="295912" y="164157"/>
                </a:lnTo>
                <a:lnTo>
                  <a:pt x="324268" y="152446"/>
                </a:lnTo>
                <a:lnTo>
                  <a:pt x="347946" y="141349"/>
                </a:lnTo>
                <a:lnTo>
                  <a:pt x="381265" y="120997"/>
                </a:lnTo>
                <a:lnTo>
                  <a:pt x="409710" y="90785"/>
                </a:lnTo>
                <a:lnTo>
                  <a:pt x="423755" y="55512"/>
                </a:lnTo>
                <a:lnTo>
                  <a:pt x="314888" y="55512"/>
                </a:lnTo>
                <a:lnTo>
                  <a:pt x="314888" y="22919"/>
                </a:lnTo>
                <a:lnTo>
                  <a:pt x="463195" y="22919"/>
                </a:lnTo>
                <a:lnTo>
                  <a:pt x="457925" y="56675"/>
                </a:lnTo>
                <a:lnTo>
                  <a:pt x="433183" y="113304"/>
                </a:lnTo>
                <a:lnTo>
                  <a:pt x="405826" y="143363"/>
                </a:lnTo>
                <a:lnTo>
                  <a:pt x="369749" y="169696"/>
                </a:lnTo>
                <a:lnTo>
                  <a:pt x="331311" y="189551"/>
                </a:lnTo>
                <a:lnTo>
                  <a:pt x="326521" y="191244"/>
                </a:lnTo>
                <a:close/>
              </a:path>
              <a:path w="586104" h="278129">
                <a:moveTo>
                  <a:pt x="551375" y="277862"/>
                </a:moveTo>
                <a:lnTo>
                  <a:pt x="338700" y="277862"/>
                </a:lnTo>
                <a:lnTo>
                  <a:pt x="338700" y="186035"/>
                </a:lnTo>
                <a:lnTo>
                  <a:pt x="371765" y="186035"/>
                </a:lnTo>
                <a:lnTo>
                  <a:pt x="374865" y="189061"/>
                </a:lnTo>
                <a:lnTo>
                  <a:pt x="374865" y="195113"/>
                </a:lnTo>
                <a:lnTo>
                  <a:pt x="369284" y="204564"/>
                </a:lnTo>
                <a:lnTo>
                  <a:pt x="372782" y="204564"/>
                </a:lnTo>
                <a:lnTo>
                  <a:pt x="372782" y="245268"/>
                </a:lnTo>
                <a:lnTo>
                  <a:pt x="551375" y="245268"/>
                </a:lnTo>
                <a:lnTo>
                  <a:pt x="551375" y="277862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38631" y="3769211"/>
            <a:ext cx="553720" cy="287655"/>
          </a:xfrm>
          <a:custGeom>
            <a:avLst/>
            <a:gdLst/>
            <a:ahLst/>
            <a:cxnLst/>
            <a:rect l="l" t="t" r="r" b="b"/>
            <a:pathLst>
              <a:path w="553720" h="287654">
                <a:moveTo>
                  <a:pt x="243333" y="176361"/>
                </a:moveTo>
                <a:lnTo>
                  <a:pt x="209252" y="176361"/>
                </a:lnTo>
                <a:lnTo>
                  <a:pt x="209252" y="105519"/>
                </a:lnTo>
                <a:lnTo>
                  <a:pt x="151989" y="105519"/>
                </a:lnTo>
                <a:lnTo>
                  <a:pt x="153939" y="87585"/>
                </a:lnTo>
                <a:lnTo>
                  <a:pt x="153960" y="85204"/>
                </a:lnTo>
                <a:lnTo>
                  <a:pt x="153544" y="77088"/>
                </a:lnTo>
                <a:lnTo>
                  <a:pt x="152920" y="73223"/>
                </a:lnTo>
                <a:lnTo>
                  <a:pt x="209252" y="73223"/>
                </a:lnTo>
                <a:lnTo>
                  <a:pt x="209252" y="0"/>
                </a:lnTo>
                <a:lnTo>
                  <a:pt x="242416" y="0"/>
                </a:lnTo>
                <a:lnTo>
                  <a:pt x="245715" y="3249"/>
                </a:lnTo>
                <a:lnTo>
                  <a:pt x="245715" y="9748"/>
                </a:lnTo>
                <a:lnTo>
                  <a:pt x="239464" y="19124"/>
                </a:lnTo>
                <a:lnTo>
                  <a:pt x="243333" y="19124"/>
                </a:lnTo>
                <a:lnTo>
                  <a:pt x="243333" y="176361"/>
                </a:lnTo>
                <a:close/>
              </a:path>
              <a:path w="553720" h="287654">
                <a:moveTo>
                  <a:pt x="76274" y="158799"/>
                </a:moveTo>
                <a:lnTo>
                  <a:pt x="25975" y="142098"/>
                </a:lnTo>
                <a:lnTo>
                  <a:pt x="3497" y="107863"/>
                </a:lnTo>
                <a:lnTo>
                  <a:pt x="0" y="82525"/>
                </a:lnTo>
                <a:lnTo>
                  <a:pt x="1427" y="68270"/>
                </a:lnTo>
                <a:lnTo>
                  <a:pt x="22845" y="31700"/>
                </a:lnTo>
                <a:lnTo>
                  <a:pt x="57280" y="14380"/>
                </a:lnTo>
                <a:lnTo>
                  <a:pt x="80441" y="12203"/>
                </a:lnTo>
                <a:lnTo>
                  <a:pt x="98640" y="13980"/>
                </a:lnTo>
                <a:lnTo>
                  <a:pt x="114616" y="19310"/>
                </a:lnTo>
                <a:lnTo>
                  <a:pt x="128368" y="28193"/>
                </a:lnTo>
                <a:lnTo>
                  <a:pt x="139898" y="40630"/>
                </a:lnTo>
                <a:lnTo>
                  <a:pt x="142434" y="44797"/>
                </a:lnTo>
                <a:lnTo>
                  <a:pt x="67047" y="44797"/>
                </a:lnTo>
                <a:lnTo>
                  <a:pt x="60325" y="46607"/>
                </a:lnTo>
                <a:lnTo>
                  <a:pt x="35355" y="86692"/>
                </a:lnTo>
                <a:lnTo>
                  <a:pt x="35272" y="87585"/>
                </a:lnTo>
                <a:lnTo>
                  <a:pt x="36165" y="95705"/>
                </a:lnTo>
                <a:lnTo>
                  <a:pt x="36248" y="96459"/>
                </a:lnTo>
                <a:lnTo>
                  <a:pt x="66104" y="126206"/>
                </a:lnTo>
                <a:lnTo>
                  <a:pt x="144276" y="126206"/>
                </a:lnTo>
                <a:lnTo>
                  <a:pt x="133275" y="139642"/>
                </a:lnTo>
                <a:lnTo>
                  <a:pt x="117127" y="150167"/>
                </a:lnTo>
                <a:lnTo>
                  <a:pt x="107960" y="153944"/>
                </a:lnTo>
                <a:lnTo>
                  <a:pt x="98096" y="156641"/>
                </a:lnTo>
                <a:lnTo>
                  <a:pt x="87534" y="158260"/>
                </a:lnTo>
                <a:lnTo>
                  <a:pt x="76274" y="158799"/>
                </a:lnTo>
                <a:close/>
              </a:path>
              <a:path w="553720" h="287654">
                <a:moveTo>
                  <a:pt x="144276" y="126206"/>
                </a:moveTo>
                <a:lnTo>
                  <a:pt x="74786" y="126206"/>
                </a:lnTo>
                <a:lnTo>
                  <a:pt x="87887" y="124997"/>
                </a:lnTo>
                <a:lnTo>
                  <a:pt x="98766" y="121369"/>
                </a:lnTo>
                <a:lnTo>
                  <a:pt x="107421" y="115323"/>
                </a:lnTo>
                <a:lnTo>
                  <a:pt x="113853" y="106858"/>
                </a:lnTo>
                <a:lnTo>
                  <a:pt x="117127" y="100855"/>
                </a:lnTo>
                <a:lnTo>
                  <a:pt x="118764" y="93637"/>
                </a:lnTo>
                <a:lnTo>
                  <a:pt x="118764" y="85204"/>
                </a:lnTo>
                <a:lnTo>
                  <a:pt x="117400" y="73223"/>
                </a:lnTo>
                <a:lnTo>
                  <a:pt x="117337" y="72669"/>
                </a:lnTo>
                <a:lnTo>
                  <a:pt x="89569" y="46037"/>
                </a:lnTo>
                <a:lnTo>
                  <a:pt x="82227" y="44797"/>
                </a:lnTo>
                <a:lnTo>
                  <a:pt x="142434" y="44797"/>
                </a:lnTo>
                <a:lnTo>
                  <a:pt x="146149" y="50899"/>
                </a:lnTo>
                <a:lnTo>
                  <a:pt x="149600" y="59191"/>
                </a:lnTo>
                <a:lnTo>
                  <a:pt x="152065" y="67921"/>
                </a:lnTo>
                <a:lnTo>
                  <a:pt x="152831" y="72669"/>
                </a:lnTo>
                <a:lnTo>
                  <a:pt x="152920" y="73223"/>
                </a:lnTo>
                <a:lnTo>
                  <a:pt x="148828" y="73223"/>
                </a:lnTo>
                <a:lnTo>
                  <a:pt x="148828" y="105519"/>
                </a:lnTo>
                <a:lnTo>
                  <a:pt x="151989" y="105519"/>
                </a:lnTo>
                <a:lnTo>
                  <a:pt x="151844" y="106858"/>
                </a:lnTo>
                <a:lnTo>
                  <a:pt x="151734" y="107863"/>
                </a:lnTo>
                <a:lnTo>
                  <a:pt x="144809" y="125555"/>
                </a:lnTo>
                <a:lnTo>
                  <a:pt x="144276" y="126206"/>
                </a:lnTo>
                <a:close/>
              </a:path>
              <a:path w="553720" h="287654">
                <a:moveTo>
                  <a:pt x="151989" y="105519"/>
                </a:moveTo>
                <a:lnTo>
                  <a:pt x="148828" y="105519"/>
                </a:lnTo>
                <a:lnTo>
                  <a:pt x="148828" y="73223"/>
                </a:lnTo>
                <a:lnTo>
                  <a:pt x="152920" y="73223"/>
                </a:lnTo>
                <a:lnTo>
                  <a:pt x="153544" y="77088"/>
                </a:lnTo>
                <a:lnTo>
                  <a:pt x="153960" y="85204"/>
                </a:lnTo>
                <a:lnTo>
                  <a:pt x="153939" y="87585"/>
                </a:lnTo>
                <a:lnTo>
                  <a:pt x="152102" y="104477"/>
                </a:lnTo>
                <a:lnTo>
                  <a:pt x="151989" y="105519"/>
                </a:lnTo>
                <a:close/>
              </a:path>
              <a:path w="553720" h="287654">
                <a:moveTo>
                  <a:pt x="243333" y="287089"/>
                </a:moveTo>
                <a:lnTo>
                  <a:pt x="209252" y="287089"/>
                </a:lnTo>
                <a:lnTo>
                  <a:pt x="209252" y="211187"/>
                </a:lnTo>
                <a:lnTo>
                  <a:pt x="30063" y="211187"/>
                </a:lnTo>
                <a:lnTo>
                  <a:pt x="30063" y="177998"/>
                </a:lnTo>
                <a:lnTo>
                  <a:pt x="243333" y="177998"/>
                </a:lnTo>
                <a:lnTo>
                  <a:pt x="243333" y="287089"/>
                </a:lnTo>
                <a:close/>
              </a:path>
              <a:path w="553720" h="287654">
                <a:moveTo>
                  <a:pt x="305172" y="207317"/>
                </a:moveTo>
                <a:lnTo>
                  <a:pt x="294679" y="207317"/>
                </a:lnTo>
                <a:lnTo>
                  <a:pt x="294679" y="32146"/>
                </a:lnTo>
                <a:lnTo>
                  <a:pt x="414783" y="32146"/>
                </a:lnTo>
                <a:lnTo>
                  <a:pt x="414783" y="64442"/>
                </a:lnTo>
                <a:lnTo>
                  <a:pt x="328463" y="64442"/>
                </a:lnTo>
                <a:lnTo>
                  <a:pt x="328463" y="172863"/>
                </a:lnTo>
                <a:lnTo>
                  <a:pt x="445572" y="172863"/>
                </a:lnTo>
                <a:lnTo>
                  <a:pt x="446707" y="188788"/>
                </a:lnTo>
                <a:lnTo>
                  <a:pt x="406133" y="196783"/>
                </a:lnTo>
                <a:lnTo>
                  <a:pt x="369019" y="202536"/>
                </a:lnTo>
                <a:lnTo>
                  <a:pt x="335365" y="206047"/>
                </a:lnTo>
                <a:lnTo>
                  <a:pt x="305172" y="207317"/>
                </a:lnTo>
                <a:close/>
              </a:path>
              <a:path w="553720" h="287654">
                <a:moveTo>
                  <a:pt x="445572" y="172863"/>
                </a:moveTo>
                <a:lnTo>
                  <a:pt x="328463" y="172863"/>
                </a:lnTo>
                <a:lnTo>
                  <a:pt x="347364" y="171747"/>
                </a:lnTo>
                <a:lnTo>
                  <a:pt x="362661" y="170198"/>
                </a:lnTo>
                <a:lnTo>
                  <a:pt x="381985" y="167264"/>
                </a:lnTo>
                <a:lnTo>
                  <a:pt x="405337" y="162943"/>
                </a:lnTo>
                <a:lnTo>
                  <a:pt x="432717" y="157236"/>
                </a:lnTo>
                <a:lnTo>
                  <a:pt x="434404" y="157038"/>
                </a:lnTo>
                <a:lnTo>
                  <a:pt x="438249" y="156071"/>
                </a:lnTo>
                <a:lnTo>
                  <a:pt x="444251" y="154334"/>
                </a:lnTo>
                <a:lnTo>
                  <a:pt x="445382" y="170198"/>
                </a:lnTo>
                <a:lnTo>
                  <a:pt x="445492" y="171747"/>
                </a:lnTo>
                <a:lnTo>
                  <a:pt x="445572" y="172863"/>
                </a:lnTo>
                <a:close/>
              </a:path>
              <a:path w="553720" h="287654">
                <a:moveTo>
                  <a:pt x="551110" y="119062"/>
                </a:moveTo>
                <a:lnTo>
                  <a:pt x="517028" y="119062"/>
                </a:lnTo>
                <a:lnTo>
                  <a:pt x="517028" y="0"/>
                </a:lnTo>
                <a:lnTo>
                  <a:pt x="543371" y="0"/>
                </a:lnTo>
                <a:lnTo>
                  <a:pt x="545752" y="297"/>
                </a:lnTo>
                <a:lnTo>
                  <a:pt x="548580" y="297"/>
                </a:lnTo>
                <a:lnTo>
                  <a:pt x="551656" y="3373"/>
                </a:lnTo>
                <a:lnTo>
                  <a:pt x="553194" y="6523"/>
                </a:lnTo>
                <a:lnTo>
                  <a:pt x="553194" y="9748"/>
                </a:lnTo>
                <a:lnTo>
                  <a:pt x="547389" y="18231"/>
                </a:lnTo>
                <a:lnTo>
                  <a:pt x="551110" y="18231"/>
                </a:lnTo>
                <a:lnTo>
                  <a:pt x="551110" y="119062"/>
                </a:lnTo>
                <a:close/>
              </a:path>
              <a:path w="553720" h="287654">
                <a:moveTo>
                  <a:pt x="485626" y="267146"/>
                </a:moveTo>
                <a:lnTo>
                  <a:pt x="451544" y="267146"/>
                </a:lnTo>
                <a:lnTo>
                  <a:pt x="451544" y="8632"/>
                </a:lnTo>
                <a:lnTo>
                  <a:pt x="484708" y="8632"/>
                </a:lnTo>
                <a:lnTo>
                  <a:pt x="488007" y="11881"/>
                </a:lnTo>
                <a:lnTo>
                  <a:pt x="488007" y="18380"/>
                </a:lnTo>
                <a:lnTo>
                  <a:pt x="481682" y="27458"/>
                </a:lnTo>
                <a:lnTo>
                  <a:pt x="485626" y="27458"/>
                </a:lnTo>
                <a:lnTo>
                  <a:pt x="485626" y="119062"/>
                </a:lnTo>
                <a:lnTo>
                  <a:pt x="551110" y="119062"/>
                </a:lnTo>
                <a:lnTo>
                  <a:pt x="551110" y="151655"/>
                </a:lnTo>
                <a:lnTo>
                  <a:pt x="485626" y="151655"/>
                </a:lnTo>
                <a:lnTo>
                  <a:pt x="485626" y="267146"/>
                </a:lnTo>
                <a:close/>
              </a:path>
              <a:path w="553720" h="287654">
                <a:moveTo>
                  <a:pt x="551110" y="284410"/>
                </a:moveTo>
                <a:lnTo>
                  <a:pt x="517028" y="284410"/>
                </a:lnTo>
                <a:lnTo>
                  <a:pt x="517028" y="151655"/>
                </a:lnTo>
                <a:lnTo>
                  <a:pt x="551110" y="151655"/>
                </a:lnTo>
                <a:lnTo>
                  <a:pt x="551110" y="284410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15637" y="3769211"/>
            <a:ext cx="560070" cy="278130"/>
          </a:xfrm>
          <a:custGeom>
            <a:avLst/>
            <a:gdLst/>
            <a:ahLst/>
            <a:cxnLst/>
            <a:rect l="l" t="t" r="r" b="b"/>
            <a:pathLst>
              <a:path w="560070" h="278129">
                <a:moveTo>
                  <a:pt x="28798" y="125313"/>
                </a:moveTo>
                <a:lnTo>
                  <a:pt x="1339" y="94133"/>
                </a:lnTo>
                <a:lnTo>
                  <a:pt x="35853" y="84915"/>
                </a:lnTo>
                <a:lnTo>
                  <a:pt x="64312" y="74004"/>
                </a:lnTo>
                <a:lnTo>
                  <a:pt x="103063" y="47104"/>
                </a:lnTo>
                <a:lnTo>
                  <a:pt x="117871" y="2976"/>
                </a:lnTo>
                <a:lnTo>
                  <a:pt x="151234" y="2976"/>
                </a:lnTo>
                <a:lnTo>
                  <a:pt x="154632" y="6176"/>
                </a:lnTo>
                <a:lnTo>
                  <a:pt x="154632" y="12575"/>
                </a:lnTo>
                <a:lnTo>
                  <a:pt x="150390" y="18826"/>
                </a:lnTo>
                <a:lnTo>
                  <a:pt x="153441" y="18826"/>
                </a:lnTo>
                <a:lnTo>
                  <a:pt x="156669" y="31705"/>
                </a:lnTo>
                <a:lnTo>
                  <a:pt x="166352" y="44741"/>
                </a:lnTo>
                <a:lnTo>
                  <a:pt x="174794" y="51643"/>
                </a:lnTo>
                <a:lnTo>
                  <a:pt x="136400" y="51643"/>
                </a:lnTo>
                <a:lnTo>
                  <a:pt x="132605" y="54917"/>
                </a:lnTo>
                <a:lnTo>
                  <a:pt x="136082" y="59082"/>
                </a:lnTo>
                <a:lnTo>
                  <a:pt x="134885" y="61400"/>
                </a:lnTo>
                <a:lnTo>
                  <a:pt x="84608" y="100403"/>
                </a:lnTo>
                <a:lnTo>
                  <a:pt x="58229" y="113858"/>
                </a:lnTo>
                <a:lnTo>
                  <a:pt x="28798" y="125313"/>
                </a:lnTo>
                <a:close/>
              </a:path>
              <a:path w="560070" h="278129">
                <a:moveTo>
                  <a:pt x="136082" y="59082"/>
                </a:moveTo>
                <a:lnTo>
                  <a:pt x="132605" y="54917"/>
                </a:lnTo>
                <a:lnTo>
                  <a:pt x="136400" y="51643"/>
                </a:lnTo>
                <a:lnTo>
                  <a:pt x="137541" y="56257"/>
                </a:lnTo>
                <a:lnTo>
                  <a:pt x="136082" y="59082"/>
                </a:lnTo>
                <a:close/>
              </a:path>
              <a:path w="560070" h="278129">
                <a:moveTo>
                  <a:pt x="245417" y="125090"/>
                </a:moveTo>
                <a:lnTo>
                  <a:pt x="195262" y="104309"/>
                </a:lnTo>
                <a:lnTo>
                  <a:pt x="157162" y="80069"/>
                </a:lnTo>
                <a:lnTo>
                  <a:pt x="140121" y="63921"/>
                </a:lnTo>
                <a:lnTo>
                  <a:pt x="136082" y="59082"/>
                </a:lnTo>
                <a:lnTo>
                  <a:pt x="137541" y="56257"/>
                </a:lnTo>
                <a:lnTo>
                  <a:pt x="136400" y="51643"/>
                </a:lnTo>
                <a:lnTo>
                  <a:pt x="174794" y="51643"/>
                </a:lnTo>
                <a:lnTo>
                  <a:pt x="219577" y="78199"/>
                </a:lnTo>
                <a:lnTo>
                  <a:pt x="269527" y="94803"/>
                </a:lnTo>
                <a:lnTo>
                  <a:pt x="245417" y="125090"/>
                </a:lnTo>
                <a:close/>
              </a:path>
              <a:path w="560070" h="278129">
                <a:moveTo>
                  <a:pt x="152846" y="141684"/>
                </a:moveTo>
                <a:lnTo>
                  <a:pt x="119062" y="141684"/>
                </a:lnTo>
                <a:lnTo>
                  <a:pt x="119062" y="98821"/>
                </a:lnTo>
                <a:lnTo>
                  <a:pt x="151928" y="98821"/>
                </a:lnTo>
                <a:lnTo>
                  <a:pt x="155227" y="101972"/>
                </a:lnTo>
                <a:lnTo>
                  <a:pt x="155227" y="108272"/>
                </a:lnTo>
                <a:lnTo>
                  <a:pt x="149051" y="117946"/>
                </a:lnTo>
                <a:lnTo>
                  <a:pt x="152846" y="117946"/>
                </a:lnTo>
                <a:lnTo>
                  <a:pt x="152846" y="141684"/>
                </a:lnTo>
                <a:close/>
              </a:path>
              <a:path w="560070" h="278129">
                <a:moveTo>
                  <a:pt x="271908" y="174277"/>
                </a:moveTo>
                <a:lnTo>
                  <a:pt x="0" y="174277"/>
                </a:lnTo>
                <a:lnTo>
                  <a:pt x="0" y="141684"/>
                </a:lnTo>
                <a:lnTo>
                  <a:pt x="271908" y="141684"/>
                </a:lnTo>
                <a:lnTo>
                  <a:pt x="271908" y="174277"/>
                </a:lnTo>
                <a:close/>
              </a:path>
              <a:path w="560070" h="278129">
                <a:moveTo>
                  <a:pt x="248691" y="277862"/>
                </a:moveTo>
                <a:lnTo>
                  <a:pt x="29765" y="277862"/>
                </a:lnTo>
                <a:lnTo>
                  <a:pt x="29765" y="186035"/>
                </a:lnTo>
                <a:lnTo>
                  <a:pt x="62731" y="186035"/>
                </a:lnTo>
                <a:lnTo>
                  <a:pt x="65930" y="188962"/>
                </a:lnTo>
                <a:lnTo>
                  <a:pt x="65930" y="194816"/>
                </a:lnTo>
                <a:lnTo>
                  <a:pt x="59903" y="205159"/>
                </a:lnTo>
                <a:lnTo>
                  <a:pt x="63549" y="205159"/>
                </a:lnTo>
                <a:lnTo>
                  <a:pt x="63549" y="245268"/>
                </a:lnTo>
                <a:lnTo>
                  <a:pt x="248691" y="245268"/>
                </a:lnTo>
                <a:lnTo>
                  <a:pt x="248691" y="277862"/>
                </a:lnTo>
                <a:close/>
              </a:path>
              <a:path w="560070" h="278129">
                <a:moveTo>
                  <a:pt x="324519" y="157013"/>
                </a:moveTo>
                <a:lnTo>
                  <a:pt x="295200" y="133275"/>
                </a:lnTo>
                <a:lnTo>
                  <a:pt x="319236" y="119174"/>
                </a:lnTo>
                <a:lnTo>
                  <a:pt x="326733" y="114606"/>
                </a:lnTo>
                <a:lnTo>
                  <a:pt x="360387" y="81874"/>
                </a:lnTo>
                <a:lnTo>
                  <a:pt x="374178" y="45342"/>
                </a:lnTo>
                <a:lnTo>
                  <a:pt x="374451" y="41895"/>
                </a:lnTo>
                <a:lnTo>
                  <a:pt x="374451" y="12203"/>
                </a:lnTo>
                <a:lnTo>
                  <a:pt x="408061" y="12203"/>
                </a:lnTo>
                <a:lnTo>
                  <a:pt x="411956" y="15726"/>
                </a:lnTo>
                <a:lnTo>
                  <a:pt x="412402" y="22770"/>
                </a:lnTo>
                <a:lnTo>
                  <a:pt x="412402" y="24209"/>
                </a:lnTo>
                <a:lnTo>
                  <a:pt x="411360" y="29145"/>
                </a:lnTo>
                <a:lnTo>
                  <a:pt x="409277" y="37579"/>
                </a:lnTo>
                <a:lnTo>
                  <a:pt x="408781" y="39662"/>
                </a:lnTo>
                <a:lnTo>
                  <a:pt x="408533" y="41448"/>
                </a:lnTo>
                <a:lnTo>
                  <a:pt x="408533" y="47500"/>
                </a:lnTo>
                <a:lnTo>
                  <a:pt x="409525" y="53131"/>
                </a:lnTo>
                <a:lnTo>
                  <a:pt x="411509" y="59828"/>
                </a:lnTo>
                <a:lnTo>
                  <a:pt x="417518" y="74102"/>
                </a:lnTo>
                <a:lnTo>
                  <a:pt x="422816" y="82376"/>
                </a:lnTo>
                <a:lnTo>
                  <a:pt x="392087" y="82376"/>
                </a:lnTo>
                <a:lnTo>
                  <a:pt x="391492" y="82525"/>
                </a:lnTo>
                <a:lnTo>
                  <a:pt x="390748" y="90165"/>
                </a:lnTo>
                <a:lnTo>
                  <a:pt x="391938" y="94310"/>
                </a:lnTo>
                <a:lnTo>
                  <a:pt x="390524" y="96440"/>
                </a:lnTo>
                <a:lnTo>
                  <a:pt x="351611" y="138340"/>
                </a:lnTo>
                <a:lnTo>
                  <a:pt x="334491" y="150986"/>
                </a:lnTo>
                <a:lnTo>
                  <a:pt x="324519" y="157013"/>
                </a:lnTo>
                <a:close/>
              </a:path>
              <a:path w="560070" h="278129">
                <a:moveTo>
                  <a:pt x="391938" y="94310"/>
                </a:moveTo>
                <a:lnTo>
                  <a:pt x="390855" y="90537"/>
                </a:lnTo>
                <a:lnTo>
                  <a:pt x="390748" y="90165"/>
                </a:lnTo>
                <a:lnTo>
                  <a:pt x="391492" y="82525"/>
                </a:lnTo>
                <a:lnTo>
                  <a:pt x="392087" y="82376"/>
                </a:lnTo>
                <a:lnTo>
                  <a:pt x="394965" y="85849"/>
                </a:lnTo>
                <a:lnTo>
                  <a:pt x="394485" y="90165"/>
                </a:lnTo>
                <a:lnTo>
                  <a:pt x="394444" y="90537"/>
                </a:lnTo>
                <a:lnTo>
                  <a:pt x="391938" y="94310"/>
                </a:lnTo>
                <a:close/>
              </a:path>
              <a:path w="560070" h="278129">
                <a:moveTo>
                  <a:pt x="461292" y="156120"/>
                </a:moveTo>
                <a:lnTo>
                  <a:pt x="458217" y="156120"/>
                </a:lnTo>
                <a:lnTo>
                  <a:pt x="453206" y="154037"/>
                </a:lnTo>
                <a:lnTo>
                  <a:pt x="419527" y="129406"/>
                </a:lnTo>
                <a:lnTo>
                  <a:pt x="392807" y="97333"/>
                </a:lnTo>
                <a:lnTo>
                  <a:pt x="391938" y="94310"/>
                </a:lnTo>
                <a:lnTo>
                  <a:pt x="394444" y="90537"/>
                </a:lnTo>
                <a:lnTo>
                  <a:pt x="394965" y="85849"/>
                </a:lnTo>
                <a:lnTo>
                  <a:pt x="392210" y="82525"/>
                </a:lnTo>
                <a:lnTo>
                  <a:pt x="392087" y="82376"/>
                </a:lnTo>
                <a:lnTo>
                  <a:pt x="422816" y="82376"/>
                </a:lnTo>
                <a:lnTo>
                  <a:pt x="450502" y="110951"/>
                </a:lnTo>
                <a:lnTo>
                  <a:pt x="484956" y="132382"/>
                </a:lnTo>
                <a:lnTo>
                  <a:pt x="480510" y="137684"/>
                </a:lnTo>
                <a:lnTo>
                  <a:pt x="475877" y="142874"/>
                </a:lnTo>
                <a:lnTo>
                  <a:pt x="471059" y="147953"/>
                </a:lnTo>
                <a:lnTo>
                  <a:pt x="466148" y="152827"/>
                </a:lnTo>
                <a:lnTo>
                  <a:pt x="464393" y="154037"/>
                </a:lnTo>
                <a:lnTo>
                  <a:pt x="461292" y="156120"/>
                </a:lnTo>
                <a:close/>
              </a:path>
              <a:path w="560070" h="278129">
                <a:moveTo>
                  <a:pt x="551408" y="162073"/>
                </a:moveTo>
                <a:lnTo>
                  <a:pt x="517326" y="162073"/>
                </a:lnTo>
                <a:lnTo>
                  <a:pt x="517326" y="0"/>
                </a:lnTo>
                <a:lnTo>
                  <a:pt x="550589" y="0"/>
                </a:lnTo>
                <a:lnTo>
                  <a:pt x="553789" y="3150"/>
                </a:lnTo>
                <a:lnTo>
                  <a:pt x="553789" y="9450"/>
                </a:lnTo>
                <a:lnTo>
                  <a:pt x="547538" y="18826"/>
                </a:lnTo>
                <a:lnTo>
                  <a:pt x="551408" y="18826"/>
                </a:lnTo>
                <a:lnTo>
                  <a:pt x="551408" y="162073"/>
                </a:lnTo>
                <a:close/>
              </a:path>
              <a:path w="560070" h="278129">
                <a:moveTo>
                  <a:pt x="559742" y="277862"/>
                </a:moveTo>
                <a:lnTo>
                  <a:pt x="344685" y="277862"/>
                </a:lnTo>
                <a:lnTo>
                  <a:pt x="344685" y="203001"/>
                </a:lnTo>
                <a:lnTo>
                  <a:pt x="517326" y="203001"/>
                </a:lnTo>
                <a:lnTo>
                  <a:pt x="517326" y="193625"/>
                </a:lnTo>
                <a:lnTo>
                  <a:pt x="344685" y="193625"/>
                </a:lnTo>
                <a:lnTo>
                  <a:pt x="344685" y="161329"/>
                </a:lnTo>
                <a:lnTo>
                  <a:pt x="517326" y="161329"/>
                </a:lnTo>
                <a:lnTo>
                  <a:pt x="517326" y="162073"/>
                </a:lnTo>
                <a:lnTo>
                  <a:pt x="551408" y="162073"/>
                </a:lnTo>
                <a:lnTo>
                  <a:pt x="551408" y="235594"/>
                </a:lnTo>
                <a:lnTo>
                  <a:pt x="378767" y="235594"/>
                </a:lnTo>
                <a:lnTo>
                  <a:pt x="378767" y="245268"/>
                </a:lnTo>
                <a:lnTo>
                  <a:pt x="559742" y="245268"/>
                </a:lnTo>
                <a:lnTo>
                  <a:pt x="559742" y="277862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5090" y="5780936"/>
            <a:ext cx="1682457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75" dirty="0">
                <a:solidFill>
                  <a:srgbClr val="525C50"/>
                </a:solidFill>
                <a:latin typeface="Adobe Clean Han"/>
                <a:cs typeface="Adobe Clean Han"/>
              </a:rPr>
              <a:t>귀찮아서</a:t>
            </a:r>
            <a:endParaRPr sz="2700" dirty="0">
              <a:latin typeface="Adobe Clean Han"/>
              <a:cs typeface="Adobe Clean H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8216" y="5780936"/>
            <a:ext cx="281520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손에</a:t>
            </a:r>
            <a:r>
              <a:rPr sz="2700" spc="6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묻기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싫어서</a:t>
            </a:r>
            <a:endParaRPr sz="2700" dirty="0">
              <a:latin typeface="Adobe Clean Han"/>
              <a:cs typeface="Adobe Clean H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20075" y="5780937"/>
            <a:ext cx="2091021" cy="85484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55"/>
              </a:spcBef>
            </a:pPr>
            <a:r>
              <a:rPr sz="2700" spc="185" dirty="0">
                <a:solidFill>
                  <a:srgbClr val="525C50"/>
                </a:solidFill>
                <a:latin typeface="Adobe Clean Han"/>
                <a:cs typeface="Adobe Clean Han"/>
              </a:rPr>
              <a:t>비위생적인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비닐</a:t>
            </a:r>
            <a:r>
              <a:rPr sz="2700" spc="6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수거함</a:t>
            </a:r>
            <a:endParaRPr sz="2700" dirty="0">
              <a:latin typeface="Adobe Clean Han"/>
              <a:cs typeface="Adobe Clean H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12154" y="5780937"/>
            <a:ext cx="110075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악취</a:t>
            </a:r>
            <a:endParaRPr sz="2700" dirty="0">
              <a:latin typeface="Adobe Clean Han"/>
              <a:cs typeface="Adobe Clean H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93440" y="3541179"/>
            <a:ext cx="1381125" cy="2127885"/>
            <a:chOff x="1593440" y="3541179"/>
            <a:chExt cx="1381125" cy="2127885"/>
          </a:xfrm>
        </p:grpSpPr>
        <p:sp>
          <p:nvSpPr>
            <p:cNvPr id="7" name="object 7"/>
            <p:cNvSpPr/>
            <p:nvPr/>
          </p:nvSpPr>
          <p:spPr>
            <a:xfrm>
              <a:off x="1593440" y="3541179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690562" y="1381124"/>
                  </a:moveTo>
                  <a:lnTo>
                    <a:pt x="639766" y="1379254"/>
                  </a:lnTo>
                  <a:lnTo>
                    <a:pt x="589235" y="1373651"/>
                  </a:lnTo>
                  <a:lnTo>
                    <a:pt x="539254" y="1364344"/>
                  </a:lnTo>
                  <a:lnTo>
                    <a:pt x="490102" y="1351389"/>
                  </a:lnTo>
                  <a:lnTo>
                    <a:pt x="442037" y="1334854"/>
                  </a:lnTo>
                  <a:lnTo>
                    <a:pt x="395308" y="1314823"/>
                  </a:lnTo>
                  <a:lnTo>
                    <a:pt x="350180" y="1291409"/>
                  </a:lnTo>
                  <a:lnTo>
                    <a:pt x="306906" y="1264744"/>
                  </a:lnTo>
                  <a:lnTo>
                    <a:pt x="265710" y="1234968"/>
                  </a:lnTo>
                  <a:lnTo>
                    <a:pt x="226808" y="1202235"/>
                  </a:lnTo>
                  <a:lnTo>
                    <a:pt x="190420" y="1166729"/>
                  </a:lnTo>
                  <a:lnTo>
                    <a:pt x="156750" y="1128650"/>
                  </a:lnTo>
                  <a:lnTo>
                    <a:pt x="125971" y="1088198"/>
                  </a:lnTo>
                  <a:lnTo>
                    <a:pt x="98246" y="1045582"/>
                  </a:lnTo>
                  <a:lnTo>
                    <a:pt x="73732" y="1001042"/>
                  </a:lnTo>
                  <a:lnTo>
                    <a:pt x="52565" y="954829"/>
                  </a:lnTo>
                  <a:lnTo>
                    <a:pt x="34855" y="907184"/>
                  </a:lnTo>
                  <a:lnTo>
                    <a:pt x="20694" y="858355"/>
                  </a:lnTo>
                  <a:lnTo>
                    <a:pt x="10165" y="808617"/>
                  </a:lnTo>
                  <a:lnTo>
                    <a:pt x="3325" y="758249"/>
                  </a:lnTo>
                  <a:lnTo>
                    <a:pt x="207" y="707514"/>
                  </a:lnTo>
                  <a:lnTo>
                    <a:pt x="0" y="690562"/>
                  </a:lnTo>
                  <a:lnTo>
                    <a:pt x="207" y="673610"/>
                  </a:lnTo>
                  <a:lnTo>
                    <a:pt x="3325" y="622875"/>
                  </a:lnTo>
                  <a:lnTo>
                    <a:pt x="10165" y="572507"/>
                  </a:lnTo>
                  <a:lnTo>
                    <a:pt x="20694" y="522769"/>
                  </a:lnTo>
                  <a:lnTo>
                    <a:pt x="34855" y="473940"/>
                  </a:lnTo>
                  <a:lnTo>
                    <a:pt x="52565" y="426295"/>
                  </a:lnTo>
                  <a:lnTo>
                    <a:pt x="73732" y="380082"/>
                  </a:lnTo>
                  <a:lnTo>
                    <a:pt x="98246" y="335542"/>
                  </a:lnTo>
                  <a:lnTo>
                    <a:pt x="125971" y="292926"/>
                  </a:lnTo>
                  <a:lnTo>
                    <a:pt x="156750" y="252474"/>
                  </a:lnTo>
                  <a:lnTo>
                    <a:pt x="190420" y="214395"/>
                  </a:lnTo>
                  <a:lnTo>
                    <a:pt x="226808" y="178889"/>
                  </a:lnTo>
                  <a:lnTo>
                    <a:pt x="265710" y="146156"/>
                  </a:lnTo>
                  <a:lnTo>
                    <a:pt x="306906" y="116380"/>
                  </a:lnTo>
                  <a:lnTo>
                    <a:pt x="350180" y="89715"/>
                  </a:lnTo>
                  <a:lnTo>
                    <a:pt x="395308" y="66300"/>
                  </a:lnTo>
                  <a:lnTo>
                    <a:pt x="442037" y="46270"/>
                  </a:lnTo>
                  <a:lnTo>
                    <a:pt x="490102" y="29735"/>
                  </a:lnTo>
                  <a:lnTo>
                    <a:pt x="539254" y="16780"/>
                  </a:lnTo>
                  <a:lnTo>
                    <a:pt x="589235" y="7473"/>
                  </a:lnTo>
                  <a:lnTo>
                    <a:pt x="639766" y="1870"/>
                  </a:lnTo>
                  <a:lnTo>
                    <a:pt x="690562" y="0"/>
                  </a:lnTo>
                  <a:lnTo>
                    <a:pt x="707514" y="207"/>
                  </a:lnTo>
                  <a:lnTo>
                    <a:pt x="758249" y="3325"/>
                  </a:lnTo>
                  <a:lnTo>
                    <a:pt x="808617" y="10165"/>
                  </a:lnTo>
                  <a:lnTo>
                    <a:pt x="858355" y="20694"/>
                  </a:lnTo>
                  <a:lnTo>
                    <a:pt x="907184" y="34855"/>
                  </a:lnTo>
                  <a:lnTo>
                    <a:pt x="954829" y="52565"/>
                  </a:lnTo>
                  <a:lnTo>
                    <a:pt x="1001042" y="73732"/>
                  </a:lnTo>
                  <a:lnTo>
                    <a:pt x="1045582" y="98246"/>
                  </a:lnTo>
                  <a:lnTo>
                    <a:pt x="1088198" y="125971"/>
                  </a:lnTo>
                  <a:lnTo>
                    <a:pt x="1128650" y="156750"/>
                  </a:lnTo>
                  <a:lnTo>
                    <a:pt x="1166729" y="190420"/>
                  </a:lnTo>
                  <a:lnTo>
                    <a:pt x="1202235" y="226808"/>
                  </a:lnTo>
                  <a:lnTo>
                    <a:pt x="1234968" y="265710"/>
                  </a:lnTo>
                  <a:lnTo>
                    <a:pt x="1264744" y="306906"/>
                  </a:lnTo>
                  <a:lnTo>
                    <a:pt x="1291409" y="350180"/>
                  </a:lnTo>
                  <a:lnTo>
                    <a:pt x="1314823" y="395308"/>
                  </a:lnTo>
                  <a:lnTo>
                    <a:pt x="1334854" y="442037"/>
                  </a:lnTo>
                  <a:lnTo>
                    <a:pt x="1351389" y="490102"/>
                  </a:lnTo>
                  <a:lnTo>
                    <a:pt x="1364344" y="539254"/>
                  </a:lnTo>
                  <a:lnTo>
                    <a:pt x="1373651" y="589235"/>
                  </a:lnTo>
                  <a:lnTo>
                    <a:pt x="1379254" y="639766"/>
                  </a:lnTo>
                  <a:lnTo>
                    <a:pt x="1381124" y="690562"/>
                  </a:lnTo>
                  <a:lnTo>
                    <a:pt x="1380917" y="707514"/>
                  </a:lnTo>
                  <a:lnTo>
                    <a:pt x="1377799" y="758249"/>
                  </a:lnTo>
                  <a:lnTo>
                    <a:pt x="1370959" y="808617"/>
                  </a:lnTo>
                  <a:lnTo>
                    <a:pt x="1360430" y="858355"/>
                  </a:lnTo>
                  <a:lnTo>
                    <a:pt x="1346269" y="907184"/>
                  </a:lnTo>
                  <a:lnTo>
                    <a:pt x="1328558" y="954829"/>
                  </a:lnTo>
                  <a:lnTo>
                    <a:pt x="1307392" y="1001042"/>
                  </a:lnTo>
                  <a:lnTo>
                    <a:pt x="1282878" y="1045582"/>
                  </a:lnTo>
                  <a:lnTo>
                    <a:pt x="1255153" y="1088198"/>
                  </a:lnTo>
                  <a:lnTo>
                    <a:pt x="1224374" y="1128650"/>
                  </a:lnTo>
                  <a:lnTo>
                    <a:pt x="1190704" y="1166729"/>
                  </a:lnTo>
                  <a:lnTo>
                    <a:pt x="1154316" y="1202235"/>
                  </a:lnTo>
                  <a:lnTo>
                    <a:pt x="1115414" y="1234968"/>
                  </a:lnTo>
                  <a:lnTo>
                    <a:pt x="1074218" y="1264744"/>
                  </a:lnTo>
                  <a:lnTo>
                    <a:pt x="1030944" y="1291409"/>
                  </a:lnTo>
                  <a:lnTo>
                    <a:pt x="985816" y="1314823"/>
                  </a:lnTo>
                  <a:lnTo>
                    <a:pt x="939087" y="1334854"/>
                  </a:lnTo>
                  <a:lnTo>
                    <a:pt x="891022" y="1351389"/>
                  </a:lnTo>
                  <a:lnTo>
                    <a:pt x="841870" y="1364344"/>
                  </a:lnTo>
                  <a:lnTo>
                    <a:pt x="791889" y="1373651"/>
                  </a:lnTo>
                  <a:lnTo>
                    <a:pt x="741358" y="1379254"/>
                  </a:lnTo>
                  <a:lnTo>
                    <a:pt x="690562" y="1381124"/>
                  </a:lnTo>
                  <a:close/>
                </a:path>
              </a:pathLst>
            </a:custGeom>
            <a:solidFill>
              <a:srgbClr val="525C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78164" y="4259222"/>
              <a:ext cx="9525" cy="1400175"/>
            </a:xfrm>
            <a:custGeom>
              <a:avLst/>
              <a:gdLst/>
              <a:ahLst/>
              <a:cxnLst/>
              <a:rect l="l" t="t" r="r" b="b"/>
              <a:pathLst>
                <a:path w="9525" h="1400175">
                  <a:moveTo>
                    <a:pt x="0" y="1400174"/>
                  </a:moveTo>
                  <a:lnTo>
                    <a:pt x="9524" y="0"/>
                  </a:lnTo>
                </a:path>
              </a:pathLst>
            </a:custGeom>
            <a:ln w="19049">
              <a:solidFill>
                <a:srgbClr val="1A24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164870" y="3541179"/>
            <a:ext cx="1381125" cy="2127885"/>
            <a:chOff x="6164870" y="3541179"/>
            <a:chExt cx="1381125" cy="2127885"/>
          </a:xfrm>
        </p:grpSpPr>
        <p:sp>
          <p:nvSpPr>
            <p:cNvPr id="10" name="object 10"/>
            <p:cNvSpPr/>
            <p:nvPr/>
          </p:nvSpPr>
          <p:spPr>
            <a:xfrm>
              <a:off x="6164870" y="3541179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690562" y="1381124"/>
                  </a:moveTo>
                  <a:lnTo>
                    <a:pt x="639766" y="1379254"/>
                  </a:lnTo>
                  <a:lnTo>
                    <a:pt x="589235" y="1373651"/>
                  </a:lnTo>
                  <a:lnTo>
                    <a:pt x="539254" y="1364344"/>
                  </a:lnTo>
                  <a:lnTo>
                    <a:pt x="490102" y="1351389"/>
                  </a:lnTo>
                  <a:lnTo>
                    <a:pt x="442037" y="1334854"/>
                  </a:lnTo>
                  <a:lnTo>
                    <a:pt x="395308" y="1314823"/>
                  </a:lnTo>
                  <a:lnTo>
                    <a:pt x="350180" y="1291409"/>
                  </a:lnTo>
                  <a:lnTo>
                    <a:pt x="306906" y="1264744"/>
                  </a:lnTo>
                  <a:lnTo>
                    <a:pt x="265710" y="1234968"/>
                  </a:lnTo>
                  <a:lnTo>
                    <a:pt x="226808" y="1202235"/>
                  </a:lnTo>
                  <a:lnTo>
                    <a:pt x="190420" y="1166729"/>
                  </a:lnTo>
                  <a:lnTo>
                    <a:pt x="156750" y="1128650"/>
                  </a:lnTo>
                  <a:lnTo>
                    <a:pt x="125971" y="1088198"/>
                  </a:lnTo>
                  <a:lnTo>
                    <a:pt x="98246" y="1045582"/>
                  </a:lnTo>
                  <a:lnTo>
                    <a:pt x="73732" y="1001042"/>
                  </a:lnTo>
                  <a:lnTo>
                    <a:pt x="52565" y="954829"/>
                  </a:lnTo>
                  <a:lnTo>
                    <a:pt x="34855" y="907184"/>
                  </a:lnTo>
                  <a:lnTo>
                    <a:pt x="20694" y="858355"/>
                  </a:lnTo>
                  <a:lnTo>
                    <a:pt x="10165" y="808617"/>
                  </a:lnTo>
                  <a:lnTo>
                    <a:pt x="3325" y="758249"/>
                  </a:lnTo>
                  <a:lnTo>
                    <a:pt x="207" y="707514"/>
                  </a:lnTo>
                  <a:lnTo>
                    <a:pt x="0" y="690562"/>
                  </a:lnTo>
                  <a:lnTo>
                    <a:pt x="207" y="673610"/>
                  </a:lnTo>
                  <a:lnTo>
                    <a:pt x="3325" y="622875"/>
                  </a:lnTo>
                  <a:lnTo>
                    <a:pt x="10165" y="572507"/>
                  </a:lnTo>
                  <a:lnTo>
                    <a:pt x="20694" y="522769"/>
                  </a:lnTo>
                  <a:lnTo>
                    <a:pt x="34855" y="473940"/>
                  </a:lnTo>
                  <a:lnTo>
                    <a:pt x="52565" y="426295"/>
                  </a:lnTo>
                  <a:lnTo>
                    <a:pt x="73732" y="380082"/>
                  </a:lnTo>
                  <a:lnTo>
                    <a:pt x="98246" y="335542"/>
                  </a:lnTo>
                  <a:lnTo>
                    <a:pt x="125971" y="292926"/>
                  </a:lnTo>
                  <a:lnTo>
                    <a:pt x="156750" y="252474"/>
                  </a:lnTo>
                  <a:lnTo>
                    <a:pt x="190420" y="214395"/>
                  </a:lnTo>
                  <a:lnTo>
                    <a:pt x="226808" y="178889"/>
                  </a:lnTo>
                  <a:lnTo>
                    <a:pt x="265710" y="146156"/>
                  </a:lnTo>
                  <a:lnTo>
                    <a:pt x="306906" y="116380"/>
                  </a:lnTo>
                  <a:lnTo>
                    <a:pt x="350180" y="89715"/>
                  </a:lnTo>
                  <a:lnTo>
                    <a:pt x="395308" y="66300"/>
                  </a:lnTo>
                  <a:lnTo>
                    <a:pt x="442037" y="46270"/>
                  </a:lnTo>
                  <a:lnTo>
                    <a:pt x="490102" y="29735"/>
                  </a:lnTo>
                  <a:lnTo>
                    <a:pt x="539254" y="16780"/>
                  </a:lnTo>
                  <a:lnTo>
                    <a:pt x="589235" y="7473"/>
                  </a:lnTo>
                  <a:lnTo>
                    <a:pt x="639766" y="1870"/>
                  </a:lnTo>
                  <a:lnTo>
                    <a:pt x="690562" y="0"/>
                  </a:lnTo>
                  <a:lnTo>
                    <a:pt x="707514" y="207"/>
                  </a:lnTo>
                  <a:lnTo>
                    <a:pt x="758249" y="3325"/>
                  </a:lnTo>
                  <a:lnTo>
                    <a:pt x="808617" y="10165"/>
                  </a:lnTo>
                  <a:lnTo>
                    <a:pt x="858355" y="20694"/>
                  </a:lnTo>
                  <a:lnTo>
                    <a:pt x="907184" y="34855"/>
                  </a:lnTo>
                  <a:lnTo>
                    <a:pt x="954829" y="52565"/>
                  </a:lnTo>
                  <a:lnTo>
                    <a:pt x="1001042" y="73732"/>
                  </a:lnTo>
                  <a:lnTo>
                    <a:pt x="1045582" y="98246"/>
                  </a:lnTo>
                  <a:lnTo>
                    <a:pt x="1088198" y="125971"/>
                  </a:lnTo>
                  <a:lnTo>
                    <a:pt x="1128650" y="156750"/>
                  </a:lnTo>
                  <a:lnTo>
                    <a:pt x="1166729" y="190420"/>
                  </a:lnTo>
                  <a:lnTo>
                    <a:pt x="1202235" y="226808"/>
                  </a:lnTo>
                  <a:lnTo>
                    <a:pt x="1234968" y="265710"/>
                  </a:lnTo>
                  <a:lnTo>
                    <a:pt x="1264744" y="306906"/>
                  </a:lnTo>
                  <a:lnTo>
                    <a:pt x="1291409" y="350180"/>
                  </a:lnTo>
                  <a:lnTo>
                    <a:pt x="1314823" y="395308"/>
                  </a:lnTo>
                  <a:lnTo>
                    <a:pt x="1334854" y="442037"/>
                  </a:lnTo>
                  <a:lnTo>
                    <a:pt x="1351389" y="490102"/>
                  </a:lnTo>
                  <a:lnTo>
                    <a:pt x="1364344" y="539254"/>
                  </a:lnTo>
                  <a:lnTo>
                    <a:pt x="1373651" y="589235"/>
                  </a:lnTo>
                  <a:lnTo>
                    <a:pt x="1379254" y="639766"/>
                  </a:lnTo>
                  <a:lnTo>
                    <a:pt x="1381124" y="690562"/>
                  </a:lnTo>
                  <a:lnTo>
                    <a:pt x="1380917" y="707514"/>
                  </a:lnTo>
                  <a:lnTo>
                    <a:pt x="1377799" y="758249"/>
                  </a:lnTo>
                  <a:lnTo>
                    <a:pt x="1370959" y="808617"/>
                  </a:lnTo>
                  <a:lnTo>
                    <a:pt x="1360430" y="858355"/>
                  </a:lnTo>
                  <a:lnTo>
                    <a:pt x="1346269" y="907184"/>
                  </a:lnTo>
                  <a:lnTo>
                    <a:pt x="1328558" y="954829"/>
                  </a:lnTo>
                  <a:lnTo>
                    <a:pt x="1307392" y="1001042"/>
                  </a:lnTo>
                  <a:lnTo>
                    <a:pt x="1282878" y="1045582"/>
                  </a:lnTo>
                  <a:lnTo>
                    <a:pt x="1255153" y="1088198"/>
                  </a:lnTo>
                  <a:lnTo>
                    <a:pt x="1224374" y="1128650"/>
                  </a:lnTo>
                  <a:lnTo>
                    <a:pt x="1190704" y="1166729"/>
                  </a:lnTo>
                  <a:lnTo>
                    <a:pt x="1154316" y="1202235"/>
                  </a:lnTo>
                  <a:lnTo>
                    <a:pt x="1115414" y="1234968"/>
                  </a:lnTo>
                  <a:lnTo>
                    <a:pt x="1074218" y="1264744"/>
                  </a:lnTo>
                  <a:lnTo>
                    <a:pt x="1030944" y="1291409"/>
                  </a:lnTo>
                  <a:lnTo>
                    <a:pt x="985816" y="1314823"/>
                  </a:lnTo>
                  <a:lnTo>
                    <a:pt x="939087" y="1334854"/>
                  </a:lnTo>
                  <a:lnTo>
                    <a:pt x="891022" y="1351389"/>
                  </a:lnTo>
                  <a:lnTo>
                    <a:pt x="841870" y="1364344"/>
                  </a:lnTo>
                  <a:lnTo>
                    <a:pt x="791889" y="1373651"/>
                  </a:lnTo>
                  <a:lnTo>
                    <a:pt x="741358" y="1379254"/>
                  </a:lnTo>
                  <a:lnTo>
                    <a:pt x="690562" y="1381124"/>
                  </a:lnTo>
                  <a:close/>
                </a:path>
              </a:pathLst>
            </a:custGeom>
            <a:solidFill>
              <a:srgbClr val="525C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47380" y="4259222"/>
              <a:ext cx="9525" cy="1400175"/>
            </a:xfrm>
            <a:custGeom>
              <a:avLst/>
              <a:gdLst/>
              <a:ahLst/>
              <a:cxnLst/>
              <a:rect l="l" t="t" r="r" b="b"/>
              <a:pathLst>
                <a:path w="9525" h="1400175">
                  <a:moveTo>
                    <a:pt x="0" y="1400174"/>
                  </a:moveTo>
                  <a:lnTo>
                    <a:pt x="9524" y="0"/>
                  </a:lnTo>
                </a:path>
              </a:pathLst>
            </a:custGeom>
            <a:ln w="19049">
              <a:solidFill>
                <a:srgbClr val="1A24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0736299" y="3541179"/>
            <a:ext cx="1381125" cy="2127885"/>
            <a:chOff x="10736299" y="3541179"/>
            <a:chExt cx="1381125" cy="2127885"/>
          </a:xfrm>
        </p:grpSpPr>
        <p:sp>
          <p:nvSpPr>
            <p:cNvPr id="13" name="object 13"/>
            <p:cNvSpPr/>
            <p:nvPr/>
          </p:nvSpPr>
          <p:spPr>
            <a:xfrm>
              <a:off x="10736299" y="3541179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690562" y="1381124"/>
                  </a:moveTo>
                  <a:lnTo>
                    <a:pt x="639766" y="1379254"/>
                  </a:lnTo>
                  <a:lnTo>
                    <a:pt x="589235" y="1373651"/>
                  </a:lnTo>
                  <a:lnTo>
                    <a:pt x="539254" y="1364344"/>
                  </a:lnTo>
                  <a:lnTo>
                    <a:pt x="490102" y="1351389"/>
                  </a:lnTo>
                  <a:lnTo>
                    <a:pt x="442037" y="1334854"/>
                  </a:lnTo>
                  <a:lnTo>
                    <a:pt x="395308" y="1314823"/>
                  </a:lnTo>
                  <a:lnTo>
                    <a:pt x="350180" y="1291409"/>
                  </a:lnTo>
                  <a:lnTo>
                    <a:pt x="306906" y="1264744"/>
                  </a:lnTo>
                  <a:lnTo>
                    <a:pt x="265710" y="1234968"/>
                  </a:lnTo>
                  <a:lnTo>
                    <a:pt x="226808" y="1202235"/>
                  </a:lnTo>
                  <a:lnTo>
                    <a:pt x="190420" y="1166729"/>
                  </a:lnTo>
                  <a:lnTo>
                    <a:pt x="156750" y="1128650"/>
                  </a:lnTo>
                  <a:lnTo>
                    <a:pt x="125971" y="1088198"/>
                  </a:lnTo>
                  <a:lnTo>
                    <a:pt x="98246" y="1045582"/>
                  </a:lnTo>
                  <a:lnTo>
                    <a:pt x="73732" y="1001042"/>
                  </a:lnTo>
                  <a:lnTo>
                    <a:pt x="52565" y="954829"/>
                  </a:lnTo>
                  <a:lnTo>
                    <a:pt x="34855" y="907184"/>
                  </a:lnTo>
                  <a:lnTo>
                    <a:pt x="20694" y="858355"/>
                  </a:lnTo>
                  <a:lnTo>
                    <a:pt x="10165" y="808617"/>
                  </a:lnTo>
                  <a:lnTo>
                    <a:pt x="3325" y="758249"/>
                  </a:lnTo>
                  <a:lnTo>
                    <a:pt x="207" y="707514"/>
                  </a:lnTo>
                  <a:lnTo>
                    <a:pt x="0" y="690562"/>
                  </a:lnTo>
                  <a:lnTo>
                    <a:pt x="207" y="673610"/>
                  </a:lnTo>
                  <a:lnTo>
                    <a:pt x="3325" y="622875"/>
                  </a:lnTo>
                  <a:lnTo>
                    <a:pt x="10165" y="572507"/>
                  </a:lnTo>
                  <a:lnTo>
                    <a:pt x="20694" y="522769"/>
                  </a:lnTo>
                  <a:lnTo>
                    <a:pt x="34855" y="473940"/>
                  </a:lnTo>
                  <a:lnTo>
                    <a:pt x="52565" y="426295"/>
                  </a:lnTo>
                  <a:lnTo>
                    <a:pt x="73732" y="380082"/>
                  </a:lnTo>
                  <a:lnTo>
                    <a:pt x="98246" y="335542"/>
                  </a:lnTo>
                  <a:lnTo>
                    <a:pt x="125971" y="292926"/>
                  </a:lnTo>
                  <a:lnTo>
                    <a:pt x="156750" y="252474"/>
                  </a:lnTo>
                  <a:lnTo>
                    <a:pt x="190420" y="214395"/>
                  </a:lnTo>
                  <a:lnTo>
                    <a:pt x="226808" y="178889"/>
                  </a:lnTo>
                  <a:lnTo>
                    <a:pt x="265710" y="146156"/>
                  </a:lnTo>
                  <a:lnTo>
                    <a:pt x="306906" y="116380"/>
                  </a:lnTo>
                  <a:lnTo>
                    <a:pt x="350180" y="89715"/>
                  </a:lnTo>
                  <a:lnTo>
                    <a:pt x="395308" y="66300"/>
                  </a:lnTo>
                  <a:lnTo>
                    <a:pt x="442037" y="46270"/>
                  </a:lnTo>
                  <a:lnTo>
                    <a:pt x="490102" y="29735"/>
                  </a:lnTo>
                  <a:lnTo>
                    <a:pt x="539254" y="16780"/>
                  </a:lnTo>
                  <a:lnTo>
                    <a:pt x="589235" y="7473"/>
                  </a:lnTo>
                  <a:lnTo>
                    <a:pt x="639766" y="1870"/>
                  </a:lnTo>
                  <a:lnTo>
                    <a:pt x="690562" y="0"/>
                  </a:lnTo>
                  <a:lnTo>
                    <a:pt x="707514" y="207"/>
                  </a:lnTo>
                  <a:lnTo>
                    <a:pt x="758249" y="3325"/>
                  </a:lnTo>
                  <a:lnTo>
                    <a:pt x="808617" y="10165"/>
                  </a:lnTo>
                  <a:lnTo>
                    <a:pt x="858355" y="20694"/>
                  </a:lnTo>
                  <a:lnTo>
                    <a:pt x="907184" y="34855"/>
                  </a:lnTo>
                  <a:lnTo>
                    <a:pt x="954829" y="52565"/>
                  </a:lnTo>
                  <a:lnTo>
                    <a:pt x="1001042" y="73732"/>
                  </a:lnTo>
                  <a:lnTo>
                    <a:pt x="1045582" y="98246"/>
                  </a:lnTo>
                  <a:lnTo>
                    <a:pt x="1088198" y="125971"/>
                  </a:lnTo>
                  <a:lnTo>
                    <a:pt x="1128650" y="156750"/>
                  </a:lnTo>
                  <a:lnTo>
                    <a:pt x="1166729" y="190420"/>
                  </a:lnTo>
                  <a:lnTo>
                    <a:pt x="1202235" y="226808"/>
                  </a:lnTo>
                  <a:lnTo>
                    <a:pt x="1234968" y="265710"/>
                  </a:lnTo>
                  <a:lnTo>
                    <a:pt x="1264744" y="306906"/>
                  </a:lnTo>
                  <a:lnTo>
                    <a:pt x="1291409" y="350180"/>
                  </a:lnTo>
                  <a:lnTo>
                    <a:pt x="1314823" y="395308"/>
                  </a:lnTo>
                  <a:lnTo>
                    <a:pt x="1334854" y="442037"/>
                  </a:lnTo>
                  <a:lnTo>
                    <a:pt x="1351389" y="490102"/>
                  </a:lnTo>
                  <a:lnTo>
                    <a:pt x="1364344" y="539254"/>
                  </a:lnTo>
                  <a:lnTo>
                    <a:pt x="1373651" y="589235"/>
                  </a:lnTo>
                  <a:lnTo>
                    <a:pt x="1379254" y="639766"/>
                  </a:lnTo>
                  <a:lnTo>
                    <a:pt x="1381124" y="690562"/>
                  </a:lnTo>
                  <a:lnTo>
                    <a:pt x="1380917" y="707514"/>
                  </a:lnTo>
                  <a:lnTo>
                    <a:pt x="1377799" y="758249"/>
                  </a:lnTo>
                  <a:lnTo>
                    <a:pt x="1370959" y="808617"/>
                  </a:lnTo>
                  <a:lnTo>
                    <a:pt x="1360430" y="858355"/>
                  </a:lnTo>
                  <a:lnTo>
                    <a:pt x="1346269" y="907184"/>
                  </a:lnTo>
                  <a:lnTo>
                    <a:pt x="1328558" y="954829"/>
                  </a:lnTo>
                  <a:lnTo>
                    <a:pt x="1307392" y="1001042"/>
                  </a:lnTo>
                  <a:lnTo>
                    <a:pt x="1282878" y="1045582"/>
                  </a:lnTo>
                  <a:lnTo>
                    <a:pt x="1255153" y="1088198"/>
                  </a:lnTo>
                  <a:lnTo>
                    <a:pt x="1224374" y="1128650"/>
                  </a:lnTo>
                  <a:lnTo>
                    <a:pt x="1190704" y="1166729"/>
                  </a:lnTo>
                  <a:lnTo>
                    <a:pt x="1154316" y="1202235"/>
                  </a:lnTo>
                  <a:lnTo>
                    <a:pt x="1115414" y="1234968"/>
                  </a:lnTo>
                  <a:lnTo>
                    <a:pt x="1074218" y="1264744"/>
                  </a:lnTo>
                  <a:lnTo>
                    <a:pt x="1030944" y="1291409"/>
                  </a:lnTo>
                  <a:lnTo>
                    <a:pt x="985816" y="1314823"/>
                  </a:lnTo>
                  <a:lnTo>
                    <a:pt x="939087" y="1334854"/>
                  </a:lnTo>
                  <a:lnTo>
                    <a:pt x="891022" y="1351389"/>
                  </a:lnTo>
                  <a:lnTo>
                    <a:pt x="841870" y="1364344"/>
                  </a:lnTo>
                  <a:lnTo>
                    <a:pt x="791889" y="1373651"/>
                  </a:lnTo>
                  <a:lnTo>
                    <a:pt x="741358" y="1379254"/>
                  </a:lnTo>
                  <a:lnTo>
                    <a:pt x="690562" y="1381124"/>
                  </a:lnTo>
                  <a:close/>
                </a:path>
              </a:pathLst>
            </a:custGeom>
            <a:solidFill>
              <a:srgbClr val="525C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16595" y="4259222"/>
              <a:ext cx="9525" cy="1400175"/>
            </a:xfrm>
            <a:custGeom>
              <a:avLst/>
              <a:gdLst/>
              <a:ahLst/>
              <a:cxnLst/>
              <a:rect l="l" t="t" r="r" b="b"/>
              <a:pathLst>
                <a:path w="9525" h="1400175">
                  <a:moveTo>
                    <a:pt x="0" y="1400174"/>
                  </a:moveTo>
                  <a:lnTo>
                    <a:pt x="9524" y="0"/>
                  </a:lnTo>
                </a:path>
              </a:pathLst>
            </a:custGeom>
            <a:ln w="19049">
              <a:solidFill>
                <a:srgbClr val="1A24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5307730" y="3541178"/>
            <a:ext cx="1381125" cy="2127885"/>
            <a:chOff x="15307730" y="3541178"/>
            <a:chExt cx="1381125" cy="2127885"/>
          </a:xfrm>
        </p:grpSpPr>
        <p:sp>
          <p:nvSpPr>
            <p:cNvPr id="16" name="object 16"/>
            <p:cNvSpPr/>
            <p:nvPr/>
          </p:nvSpPr>
          <p:spPr>
            <a:xfrm>
              <a:off x="15307730" y="3541178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690562" y="1381124"/>
                  </a:moveTo>
                  <a:lnTo>
                    <a:pt x="622874" y="1377807"/>
                  </a:lnTo>
                  <a:lnTo>
                    <a:pt x="555840" y="1367855"/>
                  </a:lnTo>
                  <a:lnTo>
                    <a:pt x="490100" y="1351397"/>
                  </a:lnTo>
                  <a:lnTo>
                    <a:pt x="426295" y="1328558"/>
                  </a:lnTo>
                  <a:lnTo>
                    <a:pt x="365029" y="1299591"/>
                  </a:lnTo>
                  <a:lnTo>
                    <a:pt x="306906" y="1264743"/>
                  </a:lnTo>
                  <a:lnTo>
                    <a:pt x="252468" y="1224381"/>
                  </a:lnTo>
                  <a:lnTo>
                    <a:pt x="202260" y="1178863"/>
                  </a:lnTo>
                  <a:lnTo>
                    <a:pt x="156744" y="1128655"/>
                  </a:lnTo>
                  <a:lnTo>
                    <a:pt x="116380" y="1074218"/>
                  </a:lnTo>
                  <a:lnTo>
                    <a:pt x="81532" y="1016095"/>
                  </a:lnTo>
                  <a:lnTo>
                    <a:pt x="52563" y="954829"/>
                  </a:lnTo>
                  <a:lnTo>
                    <a:pt x="29725" y="891025"/>
                  </a:lnTo>
                  <a:lnTo>
                    <a:pt x="13266" y="825284"/>
                  </a:lnTo>
                  <a:lnTo>
                    <a:pt x="3315" y="758250"/>
                  </a:lnTo>
                  <a:lnTo>
                    <a:pt x="0" y="690562"/>
                  </a:lnTo>
                  <a:lnTo>
                    <a:pt x="827" y="656678"/>
                  </a:lnTo>
                  <a:lnTo>
                    <a:pt x="7467" y="589235"/>
                  </a:lnTo>
                  <a:lnTo>
                    <a:pt x="20690" y="522768"/>
                  </a:lnTo>
                  <a:lnTo>
                    <a:pt x="40361" y="457916"/>
                  </a:lnTo>
                  <a:lnTo>
                    <a:pt x="66296" y="395307"/>
                  </a:lnTo>
                  <a:lnTo>
                    <a:pt x="98241" y="335539"/>
                  </a:lnTo>
                  <a:lnTo>
                    <a:pt x="135894" y="279192"/>
                  </a:lnTo>
                  <a:lnTo>
                    <a:pt x="178884" y="226805"/>
                  </a:lnTo>
                  <a:lnTo>
                    <a:pt x="226805" y="178886"/>
                  </a:lnTo>
                  <a:lnTo>
                    <a:pt x="279190" y="135892"/>
                  </a:lnTo>
                  <a:lnTo>
                    <a:pt x="335539" y="98243"/>
                  </a:lnTo>
                  <a:lnTo>
                    <a:pt x="395305" y="66295"/>
                  </a:lnTo>
                  <a:lnTo>
                    <a:pt x="457917" y="40363"/>
                  </a:lnTo>
                  <a:lnTo>
                    <a:pt x="522767" y="20689"/>
                  </a:lnTo>
                  <a:lnTo>
                    <a:pt x="589234" y="7470"/>
                  </a:lnTo>
                  <a:lnTo>
                    <a:pt x="656677" y="826"/>
                  </a:lnTo>
                  <a:lnTo>
                    <a:pt x="690562" y="0"/>
                  </a:lnTo>
                  <a:lnTo>
                    <a:pt x="724446" y="828"/>
                  </a:lnTo>
                  <a:lnTo>
                    <a:pt x="791889" y="7468"/>
                  </a:lnTo>
                  <a:lnTo>
                    <a:pt x="858355" y="20692"/>
                  </a:lnTo>
                  <a:lnTo>
                    <a:pt x="923207" y="40363"/>
                  </a:lnTo>
                  <a:lnTo>
                    <a:pt x="985816" y="66299"/>
                  </a:lnTo>
                  <a:lnTo>
                    <a:pt x="1045584" y="98243"/>
                  </a:lnTo>
                  <a:lnTo>
                    <a:pt x="1101930" y="135895"/>
                  </a:lnTo>
                  <a:lnTo>
                    <a:pt x="1154318" y="178886"/>
                  </a:lnTo>
                  <a:lnTo>
                    <a:pt x="1202236" y="226807"/>
                  </a:lnTo>
                  <a:lnTo>
                    <a:pt x="1245229" y="279192"/>
                  </a:lnTo>
                  <a:lnTo>
                    <a:pt x="1282878" y="335541"/>
                  </a:lnTo>
                  <a:lnTo>
                    <a:pt x="1314826" y="395307"/>
                  </a:lnTo>
                  <a:lnTo>
                    <a:pt x="1340758" y="457918"/>
                  </a:lnTo>
                  <a:lnTo>
                    <a:pt x="1360433" y="522768"/>
                  </a:lnTo>
                  <a:lnTo>
                    <a:pt x="1373652" y="589235"/>
                  </a:lnTo>
                  <a:lnTo>
                    <a:pt x="1380297" y="656677"/>
                  </a:lnTo>
                  <a:lnTo>
                    <a:pt x="1381124" y="690562"/>
                  </a:lnTo>
                  <a:lnTo>
                    <a:pt x="1380295" y="724446"/>
                  </a:lnTo>
                  <a:lnTo>
                    <a:pt x="1373654" y="791889"/>
                  </a:lnTo>
                  <a:lnTo>
                    <a:pt x="1360431" y="858355"/>
                  </a:lnTo>
                  <a:lnTo>
                    <a:pt x="1340760" y="923206"/>
                  </a:lnTo>
                  <a:lnTo>
                    <a:pt x="1314823" y="985816"/>
                  </a:lnTo>
                  <a:lnTo>
                    <a:pt x="1282880" y="1045583"/>
                  </a:lnTo>
                  <a:lnTo>
                    <a:pt x="1245227" y="1101930"/>
                  </a:lnTo>
                  <a:lnTo>
                    <a:pt x="1202237" y="1154318"/>
                  </a:lnTo>
                  <a:lnTo>
                    <a:pt x="1154316" y="1202236"/>
                  </a:lnTo>
                  <a:lnTo>
                    <a:pt x="1101931" y="1245230"/>
                  </a:lnTo>
                  <a:lnTo>
                    <a:pt x="1045582" y="1282878"/>
                  </a:lnTo>
                  <a:lnTo>
                    <a:pt x="985817" y="1314826"/>
                  </a:lnTo>
                  <a:lnTo>
                    <a:pt x="923206" y="1340759"/>
                  </a:lnTo>
                  <a:lnTo>
                    <a:pt x="858356" y="1360434"/>
                  </a:lnTo>
                  <a:lnTo>
                    <a:pt x="791889" y="1373653"/>
                  </a:lnTo>
                  <a:lnTo>
                    <a:pt x="724446" y="1380298"/>
                  </a:lnTo>
                  <a:lnTo>
                    <a:pt x="690562" y="1381124"/>
                  </a:lnTo>
                  <a:close/>
                </a:path>
              </a:pathLst>
            </a:custGeom>
            <a:solidFill>
              <a:srgbClr val="525C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985812" y="4259222"/>
              <a:ext cx="9525" cy="1400175"/>
            </a:xfrm>
            <a:custGeom>
              <a:avLst/>
              <a:gdLst/>
              <a:ahLst/>
              <a:cxnLst/>
              <a:rect l="l" t="t" r="r" b="b"/>
              <a:pathLst>
                <a:path w="9525" h="1400175">
                  <a:moveTo>
                    <a:pt x="0" y="1400174"/>
                  </a:moveTo>
                  <a:lnTo>
                    <a:pt x="9524" y="0"/>
                  </a:lnTo>
                </a:path>
              </a:pathLst>
            </a:custGeom>
            <a:ln w="19049">
              <a:solidFill>
                <a:srgbClr val="1A24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350" dirty="0">
                <a:latin typeface="Adobe Clean Han"/>
                <a:cs typeface="Adobe Clean Han"/>
              </a:rPr>
              <a:t>비닐을</a:t>
            </a:r>
            <a:r>
              <a:rPr spc="110" dirty="0">
                <a:latin typeface="Adobe Clean Han"/>
                <a:cs typeface="Adobe Clean Han"/>
              </a:rPr>
              <a:t> </a:t>
            </a:r>
            <a:r>
              <a:rPr spc="350" dirty="0">
                <a:latin typeface="Adobe Clean Han"/>
                <a:cs typeface="Adobe Clean Han"/>
              </a:rPr>
              <a:t>분리수거하지</a:t>
            </a:r>
            <a:r>
              <a:rPr spc="110" dirty="0">
                <a:latin typeface="Adobe Clean Han"/>
                <a:cs typeface="Adobe Clean Han"/>
              </a:rPr>
              <a:t> </a:t>
            </a:r>
            <a:r>
              <a:rPr spc="350" dirty="0">
                <a:latin typeface="Adobe Clean Han"/>
                <a:cs typeface="Adobe Clean Han"/>
              </a:rPr>
              <a:t>않는</a:t>
            </a:r>
            <a:r>
              <a:rPr spc="110" dirty="0">
                <a:latin typeface="Adobe Clean Han"/>
                <a:cs typeface="Adobe Clean Han"/>
              </a:rPr>
              <a:t> </a:t>
            </a:r>
            <a:r>
              <a:rPr spc="325" dirty="0">
                <a:latin typeface="Adobe Clean Han"/>
                <a:cs typeface="Adobe Clean Han"/>
              </a:rPr>
              <a:t>이유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314375" y="9522522"/>
            <a:ext cx="771270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60" dirty="0">
                <a:solidFill>
                  <a:srgbClr val="1A241B"/>
                </a:solidFill>
                <a:latin typeface="Adobe Clean Han"/>
                <a:cs typeface="Adobe Clean Han"/>
              </a:rPr>
              <a:t>출처</a:t>
            </a:r>
            <a:r>
              <a:rPr sz="1500" spc="12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1500" dirty="0">
                <a:solidFill>
                  <a:srgbClr val="1A241B"/>
                </a:solidFill>
                <a:latin typeface="Tahoma"/>
                <a:cs typeface="Tahoma"/>
              </a:rPr>
              <a:t>:</a:t>
            </a:r>
            <a:r>
              <a:rPr sz="1500" spc="45" dirty="0">
                <a:solidFill>
                  <a:srgbClr val="1A241B"/>
                </a:solidFill>
                <a:latin typeface="Tahoma"/>
                <a:cs typeface="Tahoma"/>
              </a:rPr>
              <a:t> </a:t>
            </a:r>
            <a:r>
              <a:rPr sz="1500" u="heavy" spc="110" dirty="0">
                <a:solidFill>
                  <a:srgbClr val="525C50"/>
                </a:solidFill>
                <a:uFill>
                  <a:solidFill>
                    <a:srgbClr val="525C50"/>
                  </a:solidFill>
                </a:uFill>
                <a:latin typeface="Tahoma"/>
                <a:cs typeface="Tahoma"/>
                <a:hlinkClick r:id="rId2"/>
              </a:rPr>
              <a:t>HTTPS://WWW.JJILBO.COM/NEWS/ARTICLEVIEW.HTML?IDXNO=276684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0" name="object 20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18311" y="2992424"/>
            <a:ext cx="0" cy="6343650"/>
          </a:xfrm>
          <a:custGeom>
            <a:avLst/>
            <a:gdLst/>
            <a:ahLst/>
            <a:cxnLst/>
            <a:rect l="l" t="t" r="r" b="b"/>
            <a:pathLst>
              <a:path h="6343650">
                <a:moveTo>
                  <a:pt x="0" y="0"/>
                </a:moveTo>
                <a:lnTo>
                  <a:pt x="0" y="6343649"/>
                </a:lnTo>
              </a:path>
            </a:pathLst>
          </a:custGeom>
          <a:ln w="19049">
            <a:solidFill>
              <a:srgbClr val="1A24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3748" y="2992424"/>
            <a:ext cx="0" cy="6343650"/>
          </a:xfrm>
          <a:custGeom>
            <a:avLst/>
            <a:gdLst/>
            <a:ahLst/>
            <a:cxnLst/>
            <a:rect l="l" t="t" r="r" b="b"/>
            <a:pathLst>
              <a:path h="6343650">
                <a:moveTo>
                  <a:pt x="0" y="0"/>
                </a:moveTo>
                <a:lnTo>
                  <a:pt x="0" y="6343649"/>
                </a:lnTo>
              </a:path>
            </a:pathLst>
          </a:custGeom>
          <a:ln w="19049">
            <a:solidFill>
              <a:srgbClr val="1A24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44135" y="2992424"/>
            <a:ext cx="16427450" cy="6343650"/>
            <a:chOff x="944135" y="2992424"/>
            <a:chExt cx="16427450" cy="6343650"/>
          </a:xfrm>
        </p:grpSpPr>
        <p:sp>
          <p:nvSpPr>
            <p:cNvPr id="5" name="object 5"/>
            <p:cNvSpPr/>
            <p:nvPr/>
          </p:nvSpPr>
          <p:spPr>
            <a:xfrm>
              <a:off x="13227345" y="2992424"/>
              <a:ext cx="0" cy="6343650"/>
            </a:xfrm>
            <a:custGeom>
              <a:avLst/>
              <a:gdLst/>
              <a:ahLst/>
              <a:cxnLst/>
              <a:rect l="l" t="t" r="r" b="b"/>
              <a:pathLst>
                <a:path h="6343650">
                  <a:moveTo>
                    <a:pt x="0" y="0"/>
                  </a:moveTo>
                  <a:lnTo>
                    <a:pt x="0" y="6343649"/>
                  </a:lnTo>
                </a:path>
              </a:pathLst>
            </a:custGeom>
            <a:ln w="19049">
              <a:solidFill>
                <a:srgbClr val="1A24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50235" y="9324974"/>
              <a:ext cx="16421100" cy="0"/>
            </a:xfrm>
            <a:custGeom>
              <a:avLst/>
              <a:gdLst/>
              <a:ahLst/>
              <a:cxnLst/>
              <a:rect l="l" t="t" r="r" b="b"/>
              <a:pathLst>
                <a:path w="16421100">
                  <a:moveTo>
                    <a:pt x="0" y="0"/>
                  </a:moveTo>
                  <a:lnTo>
                    <a:pt x="16421098" y="0"/>
                  </a:lnTo>
                </a:path>
              </a:pathLst>
            </a:custGeom>
            <a:ln w="19049">
              <a:solidFill>
                <a:srgbClr val="1A24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135" y="4573190"/>
              <a:ext cx="3457574" cy="44767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0795" y="4576334"/>
              <a:ext cx="3457574" cy="44767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23" y="4576334"/>
              <a:ext cx="3457574" cy="44767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45375" y="4576334"/>
              <a:ext cx="3457574" cy="44767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41988" y="2968104"/>
            <a:ext cx="1725011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32740">
              <a:lnSpc>
                <a:spcPct val="100000"/>
              </a:lnSpc>
              <a:spcBef>
                <a:spcPts val="100"/>
              </a:spcBef>
              <a:buFont typeface="Tahoma"/>
              <a:buChar char="•"/>
              <a:tabLst>
                <a:tab pos="345440" algn="l"/>
              </a:tabLst>
            </a:pPr>
            <a:r>
              <a:rPr sz="2100" spc="210" dirty="0">
                <a:solidFill>
                  <a:srgbClr val="1A241B"/>
                </a:solidFill>
                <a:latin typeface="Adobe Clean Han"/>
                <a:cs typeface="Adobe Clean Han"/>
              </a:rPr>
              <a:t>귀찮아서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74164" y="2980233"/>
            <a:ext cx="27506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32740">
              <a:lnSpc>
                <a:spcPct val="100000"/>
              </a:lnSpc>
              <a:spcBef>
                <a:spcPts val="100"/>
              </a:spcBef>
              <a:buFont typeface="Tahoma"/>
              <a:buChar char="•"/>
              <a:tabLst>
                <a:tab pos="345440" algn="l"/>
              </a:tabLst>
            </a:pPr>
            <a:r>
              <a:rPr sz="2100" spc="204" dirty="0">
                <a:solidFill>
                  <a:srgbClr val="1A241B"/>
                </a:solidFill>
                <a:latin typeface="Adobe Clean Han"/>
                <a:cs typeface="Adobe Clean Han"/>
              </a:rPr>
              <a:t>손에</a:t>
            </a:r>
            <a:r>
              <a:rPr sz="2100" spc="24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204" dirty="0">
                <a:solidFill>
                  <a:srgbClr val="1A241B"/>
                </a:solidFill>
                <a:latin typeface="Adobe Clean Han"/>
                <a:cs typeface="Adobe Clean Han"/>
              </a:rPr>
              <a:t>묻기</a:t>
            </a:r>
            <a:r>
              <a:rPr sz="2100" spc="254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200" dirty="0">
                <a:solidFill>
                  <a:srgbClr val="1A241B"/>
                </a:solidFill>
                <a:latin typeface="Adobe Clean Han"/>
                <a:cs typeface="Adobe Clean Han"/>
              </a:rPr>
              <a:t>싫어서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02676" y="2980233"/>
            <a:ext cx="3627523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32740">
              <a:lnSpc>
                <a:spcPct val="100000"/>
              </a:lnSpc>
              <a:spcBef>
                <a:spcPts val="100"/>
              </a:spcBef>
              <a:buFont typeface="Tahoma"/>
              <a:buChar char="•"/>
              <a:tabLst>
                <a:tab pos="345440" algn="l"/>
              </a:tabLst>
            </a:pPr>
            <a:r>
              <a:rPr sz="2100" spc="235" dirty="0">
                <a:solidFill>
                  <a:srgbClr val="1A241B"/>
                </a:solidFill>
                <a:latin typeface="Adobe Clean Han"/>
                <a:cs typeface="Adobe Clean Han"/>
              </a:rPr>
              <a:t>비위생적인</a:t>
            </a:r>
            <a:r>
              <a:rPr sz="2100" spc="26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204" dirty="0">
                <a:solidFill>
                  <a:srgbClr val="1A241B"/>
                </a:solidFill>
                <a:latin typeface="Adobe Clean Han"/>
                <a:cs typeface="Adobe Clean Han"/>
              </a:rPr>
              <a:t>비닐</a:t>
            </a:r>
            <a:r>
              <a:rPr sz="2100" spc="26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200" dirty="0">
                <a:solidFill>
                  <a:srgbClr val="1A241B"/>
                </a:solidFill>
                <a:latin typeface="Adobe Clean Han"/>
                <a:cs typeface="Adobe Clean Han"/>
              </a:rPr>
              <a:t>수거함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656458" y="2980233"/>
            <a:ext cx="1119397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indent="-332740">
              <a:lnSpc>
                <a:spcPct val="100000"/>
              </a:lnSpc>
              <a:spcBef>
                <a:spcPts val="100"/>
              </a:spcBef>
              <a:buFont typeface="Tahoma"/>
              <a:buChar char="•"/>
              <a:tabLst>
                <a:tab pos="345440" algn="l"/>
              </a:tabLst>
            </a:pPr>
            <a:r>
              <a:rPr sz="2100" spc="180" dirty="0">
                <a:solidFill>
                  <a:srgbClr val="1A241B"/>
                </a:solidFill>
                <a:latin typeface="Adobe Clean Han"/>
                <a:cs typeface="Adobe Clean Han"/>
              </a:rPr>
              <a:t>악취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250" dirty="0"/>
              <a:t>2-</a:t>
            </a:r>
            <a:r>
              <a:rPr sz="4200" spc="60" dirty="0"/>
              <a:t>2.</a:t>
            </a:r>
            <a:r>
              <a:rPr sz="4200" spc="-130" dirty="0"/>
              <a:t> </a:t>
            </a:r>
            <a:r>
              <a:rPr sz="4200" spc="285" dirty="0">
                <a:latin typeface="Adobe Clean Han"/>
                <a:cs typeface="Adobe Clean Han"/>
              </a:rPr>
              <a:t>아이디어</a:t>
            </a:r>
            <a:endParaRPr sz="4200">
              <a:latin typeface="Adobe Clean Han"/>
              <a:cs typeface="Adobe Clean H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9800" y="3652972"/>
            <a:ext cx="380457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과정을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자동화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50" dirty="0">
                <a:solidFill>
                  <a:srgbClr val="525C50"/>
                </a:solidFill>
                <a:latin typeface="Adobe Clean Han"/>
                <a:cs typeface="Adobe Clean Han"/>
              </a:rPr>
              <a:t>한다면</a:t>
            </a:r>
            <a:r>
              <a:rPr sz="2700" spc="150" dirty="0">
                <a:solidFill>
                  <a:srgbClr val="525C50"/>
                </a:solidFill>
                <a:latin typeface="Tahoma"/>
                <a:cs typeface="Tahoma"/>
              </a:rPr>
              <a:t>?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73481" y="3650704"/>
            <a:ext cx="3452235" cy="430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손에</a:t>
            </a:r>
            <a:r>
              <a:rPr sz="2700" spc="6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묻지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65" dirty="0">
                <a:solidFill>
                  <a:srgbClr val="525C50"/>
                </a:solidFill>
                <a:latin typeface="Adobe Clean Han"/>
                <a:cs typeface="Adobe Clean Han"/>
              </a:rPr>
              <a:t>않는다면</a:t>
            </a:r>
            <a:r>
              <a:rPr sz="2700" spc="165" dirty="0">
                <a:solidFill>
                  <a:srgbClr val="525C50"/>
                </a:solidFill>
                <a:latin typeface="Tahoma"/>
                <a:cs typeface="Tahoma"/>
              </a:rPr>
              <a:t>?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07164" y="3648443"/>
            <a:ext cx="3391067" cy="4328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깔끔한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비닐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50" dirty="0">
                <a:solidFill>
                  <a:srgbClr val="525C50"/>
                </a:solidFill>
                <a:latin typeface="Adobe Clean Han"/>
                <a:cs typeface="Adobe Clean Han"/>
              </a:rPr>
              <a:t>수거함</a:t>
            </a:r>
            <a:r>
              <a:rPr sz="2700" spc="150" dirty="0">
                <a:solidFill>
                  <a:srgbClr val="525C50"/>
                </a:solidFill>
                <a:latin typeface="Tahoma"/>
                <a:cs typeface="Tahoma"/>
              </a:rPr>
              <a:t>?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652979" y="3648443"/>
            <a:ext cx="3647440" cy="8655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55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수거함이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열리는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시간을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최소화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50" dirty="0">
                <a:solidFill>
                  <a:srgbClr val="525C50"/>
                </a:solidFill>
                <a:latin typeface="Adobe Clean Han"/>
                <a:cs typeface="Adobe Clean Han"/>
              </a:rPr>
              <a:t>한다면</a:t>
            </a:r>
            <a:r>
              <a:rPr sz="2700" spc="150" dirty="0">
                <a:solidFill>
                  <a:srgbClr val="525C50"/>
                </a:solidFill>
                <a:latin typeface="Tahoma"/>
                <a:cs typeface="Tahoma"/>
              </a:rPr>
              <a:t>?</a:t>
            </a:r>
            <a:endParaRPr sz="2700" dirty="0">
              <a:latin typeface="Tahoma"/>
              <a:cs typeface="Tahoma"/>
            </a:endParaRPr>
          </a:p>
        </p:txBody>
      </p:sp>
      <p:pic>
        <p:nvPicPr>
          <p:cNvPr id="20" name="object 20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1918" y="4398140"/>
            <a:ext cx="3781425" cy="1495425"/>
          </a:xfrm>
          <a:custGeom>
            <a:avLst/>
            <a:gdLst/>
            <a:ahLst/>
            <a:cxnLst/>
            <a:rect l="l" t="t" r="r" b="b"/>
            <a:pathLst>
              <a:path w="3781425" h="1495425">
                <a:moveTo>
                  <a:pt x="3025139" y="1495424"/>
                </a:moveTo>
                <a:lnTo>
                  <a:pt x="0" y="1495424"/>
                </a:lnTo>
                <a:lnTo>
                  <a:pt x="756284" y="747712"/>
                </a:lnTo>
                <a:lnTo>
                  <a:pt x="0" y="0"/>
                </a:lnTo>
                <a:lnTo>
                  <a:pt x="3025139" y="0"/>
                </a:lnTo>
                <a:lnTo>
                  <a:pt x="3781424" y="747712"/>
                </a:lnTo>
                <a:lnTo>
                  <a:pt x="3025139" y="1495424"/>
                </a:lnTo>
                <a:close/>
              </a:path>
            </a:pathLst>
          </a:custGeom>
          <a:solidFill>
            <a:srgbClr val="525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25676" y="4686429"/>
            <a:ext cx="1565047" cy="826207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2100" b="1" spc="-10" dirty="0">
                <a:solidFill>
                  <a:srgbClr val="F9F9F5"/>
                </a:solidFill>
                <a:latin typeface="Tahoma"/>
                <a:cs typeface="Tahoma"/>
              </a:rPr>
              <a:t>Step</a:t>
            </a:r>
            <a:r>
              <a:rPr sz="2100" b="1" spc="-130" dirty="0">
                <a:solidFill>
                  <a:srgbClr val="F9F9F5"/>
                </a:solidFill>
                <a:latin typeface="Tahoma"/>
                <a:cs typeface="Tahoma"/>
              </a:rPr>
              <a:t> </a:t>
            </a:r>
            <a:r>
              <a:rPr sz="2100" b="1" spc="-375" dirty="0">
                <a:solidFill>
                  <a:srgbClr val="F9F9F5"/>
                </a:solidFill>
                <a:latin typeface="Tahoma"/>
                <a:cs typeface="Tahoma"/>
              </a:rPr>
              <a:t>1</a:t>
            </a:r>
            <a:endParaRPr sz="21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2100" spc="155" dirty="0">
                <a:solidFill>
                  <a:srgbClr val="F9F9F5"/>
                </a:solidFill>
                <a:latin typeface="Adobe Clean Han"/>
                <a:cs typeface="Adobe Clean Han"/>
              </a:rPr>
              <a:t>쓰레기</a:t>
            </a:r>
            <a:r>
              <a:rPr sz="2100" spc="40" dirty="0">
                <a:solidFill>
                  <a:srgbClr val="F9F9F5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F9F9F5"/>
                </a:solidFill>
                <a:latin typeface="Adobe Clean Han"/>
                <a:cs typeface="Adobe Clean Han"/>
              </a:rPr>
              <a:t>투하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2456" y="4398847"/>
            <a:ext cx="3781425" cy="1495425"/>
          </a:xfrm>
          <a:custGeom>
            <a:avLst/>
            <a:gdLst/>
            <a:ahLst/>
            <a:cxnLst/>
            <a:rect l="l" t="t" r="r" b="b"/>
            <a:pathLst>
              <a:path w="3781425" h="1495425">
                <a:moveTo>
                  <a:pt x="3025139" y="1495424"/>
                </a:moveTo>
                <a:lnTo>
                  <a:pt x="0" y="1495424"/>
                </a:lnTo>
                <a:lnTo>
                  <a:pt x="756284" y="747712"/>
                </a:lnTo>
                <a:lnTo>
                  <a:pt x="0" y="0"/>
                </a:lnTo>
                <a:lnTo>
                  <a:pt x="3025139" y="0"/>
                </a:lnTo>
                <a:lnTo>
                  <a:pt x="3781424" y="747712"/>
                </a:lnTo>
                <a:lnTo>
                  <a:pt x="3025139" y="1495424"/>
                </a:lnTo>
                <a:close/>
              </a:path>
            </a:pathLst>
          </a:custGeom>
          <a:solidFill>
            <a:srgbClr val="525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09564" y="4687137"/>
            <a:ext cx="1296036" cy="825499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730"/>
              </a:spcBef>
            </a:pPr>
            <a:r>
              <a:rPr sz="2100" b="1" spc="-10" dirty="0">
                <a:solidFill>
                  <a:srgbClr val="F9F9F5"/>
                </a:solidFill>
                <a:latin typeface="Tahoma"/>
                <a:cs typeface="Tahoma"/>
              </a:rPr>
              <a:t>Step</a:t>
            </a:r>
            <a:r>
              <a:rPr sz="2100" b="1" spc="-130" dirty="0">
                <a:solidFill>
                  <a:srgbClr val="F9F9F5"/>
                </a:solidFill>
                <a:latin typeface="Tahoma"/>
                <a:cs typeface="Tahoma"/>
              </a:rPr>
              <a:t> </a:t>
            </a:r>
            <a:r>
              <a:rPr sz="2100" b="1" spc="-50" dirty="0">
                <a:solidFill>
                  <a:srgbClr val="F9F9F5"/>
                </a:solidFill>
                <a:latin typeface="Tahoma"/>
                <a:cs typeface="Tahoma"/>
              </a:rPr>
              <a:t>2</a:t>
            </a:r>
            <a:endParaRPr sz="2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100" spc="155" dirty="0">
                <a:solidFill>
                  <a:srgbClr val="F9F9F5"/>
                </a:solidFill>
                <a:latin typeface="Adobe Clean Han"/>
                <a:cs typeface="Adobe Clean Han"/>
              </a:rPr>
              <a:t>비닐</a:t>
            </a:r>
            <a:r>
              <a:rPr sz="2100" spc="40" dirty="0">
                <a:solidFill>
                  <a:srgbClr val="F9F9F5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F9F9F5"/>
                </a:solidFill>
                <a:latin typeface="Adobe Clean Han"/>
                <a:cs typeface="Adobe Clean Han"/>
              </a:rPr>
              <a:t>컷팅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55206" y="4399461"/>
            <a:ext cx="3781425" cy="1495425"/>
          </a:xfrm>
          <a:custGeom>
            <a:avLst/>
            <a:gdLst/>
            <a:ahLst/>
            <a:cxnLst/>
            <a:rect l="l" t="t" r="r" b="b"/>
            <a:pathLst>
              <a:path w="3781425" h="1495425">
                <a:moveTo>
                  <a:pt x="3025139" y="1495424"/>
                </a:moveTo>
                <a:lnTo>
                  <a:pt x="0" y="1495424"/>
                </a:lnTo>
                <a:lnTo>
                  <a:pt x="756284" y="747712"/>
                </a:lnTo>
                <a:lnTo>
                  <a:pt x="0" y="0"/>
                </a:lnTo>
                <a:lnTo>
                  <a:pt x="3025139" y="0"/>
                </a:lnTo>
                <a:lnTo>
                  <a:pt x="3781424" y="747712"/>
                </a:lnTo>
                <a:lnTo>
                  <a:pt x="3025139" y="1495424"/>
                </a:lnTo>
                <a:close/>
              </a:path>
            </a:pathLst>
          </a:custGeom>
          <a:solidFill>
            <a:srgbClr val="525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62314" y="4687751"/>
            <a:ext cx="1433909" cy="82488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730"/>
              </a:spcBef>
            </a:pPr>
            <a:r>
              <a:rPr sz="2100" b="1" spc="-10" dirty="0">
                <a:solidFill>
                  <a:srgbClr val="F9F9F5"/>
                </a:solidFill>
                <a:latin typeface="Tahoma"/>
                <a:cs typeface="Tahoma"/>
              </a:rPr>
              <a:t>Step</a:t>
            </a:r>
            <a:r>
              <a:rPr sz="2100" b="1" spc="-130" dirty="0">
                <a:solidFill>
                  <a:srgbClr val="F9F9F5"/>
                </a:solidFill>
                <a:latin typeface="Tahoma"/>
                <a:cs typeface="Tahoma"/>
              </a:rPr>
              <a:t> </a:t>
            </a:r>
            <a:r>
              <a:rPr sz="2100" b="1" spc="-50" dirty="0">
                <a:solidFill>
                  <a:srgbClr val="F9F9F5"/>
                </a:solidFill>
                <a:latin typeface="Tahoma"/>
                <a:cs typeface="Tahoma"/>
              </a:rPr>
              <a:t>3</a:t>
            </a:r>
            <a:endParaRPr sz="2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100" spc="155" dirty="0">
                <a:solidFill>
                  <a:srgbClr val="F9F9F5"/>
                </a:solidFill>
                <a:latin typeface="Adobe Clean Han"/>
                <a:cs typeface="Adobe Clean Han"/>
              </a:rPr>
              <a:t>비닐</a:t>
            </a:r>
            <a:r>
              <a:rPr sz="2100" spc="40" dirty="0">
                <a:solidFill>
                  <a:srgbClr val="F9F9F5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F9F9F5"/>
                </a:solidFill>
                <a:latin typeface="Adobe Clean Han"/>
                <a:cs typeface="Adobe Clean Han"/>
              </a:rPr>
              <a:t>수거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07956" y="4399340"/>
            <a:ext cx="3781425" cy="1495425"/>
          </a:xfrm>
          <a:custGeom>
            <a:avLst/>
            <a:gdLst/>
            <a:ahLst/>
            <a:cxnLst/>
            <a:rect l="l" t="t" r="r" b="b"/>
            <a:pathLst>
              <a:path w="3781425" h="1495425">
                <a:moveTo>
                  <a:pt x="3025139" y="1495424"/>
                </a:moveTo>
                <a:lnTo>
                  <a:pt x="0" y="1495424"/>
                </a:lnTo>
                <a:lnTo>
                  <a:pt x="756284" y="747712"/>
                </a:lnTo>
                <a:lnTo>
                  <a:pt x="0" y="0"/>
                </a:lnTo>
                <a:lnTo>
                  <a:pt x="3025139" y="0"/>
                </a:lnTo>
                <a:lnTo>
                  <a:pt x="3781424" y="747712"/>
                </a:lnTo>
                <a:lnTo>
                  <a:pt x="3025139" y="1495424"/>
                </a:lnTo>
                <a:close/>
              </a:path>
            </a:pathLst>
          </a:custGeom>
          <a:solidFill>
            <a:srgbClr val="525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448364" y="4687630"/>
            <a:ext cx="1886636" cy="825006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2100" b="1" spc="-10" dirty="0">
                <a:solidFill>
                  <a:srgbClr val="F9F9F5"/>
                </a:solidFill>
                <a:latin typeface="Tahoma"/>
                <a:cs typeface="Tahoma"/>
              </a:rPr>
              <a:t>Step</a:t>
            </a:r>
            <a:r>
              <a:rPr sz="2100" b="1" spc="-130" dirty="0">
                <a:solidFill>
                  <a:srgbClr val="F9F9F5"/>
                </a:solidFill>
                <a:latin typeface="Tahoma"/>
                <a:cs typeface="Tahoma"/>
              </a:rPr>
              <a:t> </a:t>
            </a:r>
            <a:r>
              <a:rPr sz="2100" b="1" spc="30" dirty="0">
                <a:solidFill>
                  <a:srgbClr val="F9F9F5"/>
                </a:solidFill>
                <a:latin typeface="Tahoma"/>
                <a:cs typeface="Tahoma"/>
              </a:rPr>
              <a:t>4</a:t>
            </a:r>
            <a:endParaRPr sz="21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30"/>
              </a:spcBef>
            </a:pPr>
            <a:r>
              <a:rPr sz="2100" spc="155" dirty="0">
                <a:solidFill>
                  <a:srgbClr val="F9F9F5"/>
                </a:solidFill>
                <a:latin typeface="Adobe Clean Han"/>
                <a:cs typeface="Adobe Clean Han"/>
              </a:rPr>
              <a:t>수거함에</a:t>
            </a:r>
            <a:r>
              <a:rPr sz="2100" spc="40" dirty="0">
                <a:solidFill>
                  <a:srgbClr val="F9F9F5"/>
                </a:solidFill>
                <a:latin typeface="Adobe Clean Han"/>
                <a:cs typeface="Adobe Clean Han"/>
              </a:rPr>
              <a:t> </a:t>
            </a:r>
            <a:r>
              <a:rPr sz="2100" spc="120" dirty="0">
                <a:solidFill>
                  <a:srgbClr val="F9F9F5"/>
                </a:solidFill>
                <a:latin typeface="Adobe Clean Han"/>
                <a:cs typeface="Adobe Clean Han"/>
              </a:rPr>
              <a:t>투하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560707" y="4399098"/>
            <a:ext cx="3781425" cy="1495425"/>
          </a:xfrm>
          <a:custGeom>
            <a:avLst/>
            <a:gdLst/>
            <a:ahLst/>
            <a:cxnLst/>
            <a:rect l="l" t="t" r="r" b="b"/>
            <a:pathLst>
              <a:path w="3781425" h="1495425">
                <a:moveTo>
                  <a:pt x="3025139" y="1495424"/>
                </a:moveTo>
                <a:lnTo>
                  <a:pt x="0" y="1495424"/>
                </a:lnTo>
                <a:lnTo>
                  <a:pt x="756284" y="747712"/>
                </a:lnTo>
                <a:lnTo>
                  <a:pt x="0" y="0"/>
                </a:lnTo>
                <a:lnTo>
                  <a:pt x="3025139" y="0"/>
                </a:lnTo>
                <a:lnTo>
                  <a:pt x="3781424" y="747712"/>
                </a:lnTo>
                <a:lnTo>
                  <a:pt x="3025139" y="1495424"/>
                </a:lnTo>
                <a:close/>
              </a:path>
            </a:pathLst>
          </a:custGeom>
          <a:solidFill>
            <a:srgbClr val="525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867814" y="4687388"/>
            <a:ext cx="1362786" cy="825248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730"/>
              </a:spcBef>
            </a:pPr>
            <a:r>
              <a:rPr sz="2100" b="1" spc="-10" dirty="0">
                <a:solidFill>
                  <a:srgbClr val="F9F9F5"/>
                </a:solidFill>
                <a:latin typeface="Tahoma"/>
                <a:cs typeface="Tahoma"/>
              </a:rPr>
              <a:t>Step</a:t>
            </a:r>
            <a:r>
              <a:rPr sz="2100" b="1" spc="-130" dirty="0">
                <a:solidFill>
                  <a:srgbClr val="F9F9F5"/>
                </a:solidFill>
                <a:latin typeface="Tahoma"/>
                <a:cs typeface="Tahoma"/>
              </a:rPr>
              <a:t> </a:t>
            </a:r>
            <a:r>
              <a:rPr sz="2100" b="1" spc="-50" dirty="0">
                <a:solidFill>
                  <a:srgbClr val="F9F9F5"/>
                </a:solidFill>
                <a:latin typeface="Tahoma"/>
                <a:cs typeface="Tahoma"/>
              </a:rPr>
              <a:t>5</a:t>
            </a:r>
            <a:endParaRPr sz="2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100" spc="155" dirty="0">
                <a:solidFill>
                  <a:srgbClr val="F9F9F5"/>
                </a:solidFill>
                <a:latin typeface="Adobe Clean Han"/>
                <a:cs typeface="Adobe Clean Han"/>
              </a:rPr>
              <a:t>비닐</a:t>
            </a:r>
            <a:r>
              <a:rPr sz="2100" spc="40" dirty="0">
                <a:solidFill>
                  <a:srgbClr val="F9F9F5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F9F9F5"/>
                </a:solidFill>
                <a:latin typeface="Adobe Clean Han"/>
                <a:cs typeface="Adobe Clean Han"/>
              </a:rPr>
              <a:t>압착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2-</a:t>
            </a:r>
            <a:r>
              <a:rPr spc="85" dirty="0"/>
              <a:t>3.</a:t>
            </a:r>
            <a:r>
              <a:rPr spc="-145" dirty="0"/>
              <a:t> </a:t>
            </a:r>
            <a:r>
              <a:rPr spc="350" dirty="0">
                <a:latin typeface="Adobe Clean Han"/>
                <a:cs typeface="Adobe Clean Han"/>
              </a:rPr>
              <a:t>세부</a:t>
            </a:r>
            <a:r>
              <a:rPr spc="110" dirty="0">
                <a:latin typeface="Adobe Clean Han"/>
                <a:cs typeface="Adobe Clean Han"/>
              </a:rPr>
              <a:t> </a:t>
            </a:r>
            <a:r>
              <a:rPr spc="325" dirty="0">
                <a:latin typeface="Adobe Clean Han"/>
                <a:cs typeface="Adobe Clean Han"/>
              </a:rPr>
              <a:t>설명</a:t>
            </a:r>
          </a:p>
        </p:txBody>
      </p:sp>
      <p:pic>
        <p:nvPicPr>
          <p:cNvPr id="13" name="object 1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164" y="7369733"/>
            <a:ext cx="763524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카메라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셔터에서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착안한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셔터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5" dirty="0">
                <a:solidFill>
                  <a:srgbClr val="525C50"/>
                </a:solidFill>
                <a:latin typeface="Adobe Clean Han"/>
                <a:cs typeface="Adobe Clean Han"/>
              </a:rPr>
              <a:t>블레이드</a:t>
            </a:r>
            <a:endParaRPr sz="2700">
              <a:latin typeface="Adobe Clean Han"/>
              <a:cs typeface="Adobe Clean Han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각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판의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꼭짓점에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위치한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침으로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판이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벌어지며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비닐을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찢는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구조</a:t>
            </a:r>
            <a:endParaRPr sz="2100">
              <a:latin typeface="Adobe Clean Han"/>
              <a:cs typeface="Adobe Clean H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09276" y="7369733"/>
            <a:ext cx="7635240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롤러를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이용하여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폐비닐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수거함내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폐비닐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압착</a:t>
            </a:r>
            <a:endParaRPr sz="2700" dirty="0">
              <a:latin typeface="Adobe Clean Han"/>
              <a:cs typeface="Adobe Clean Han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폐비닐을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버리기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위해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손으로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구겨넣을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필요가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없다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2-</a:t>
            </a:r>
            <a:r>
              <a:rPr spc="85" dirty="0"/>
              <a:t>3.</a:t>
            </a:r>
            <a:r>
              <a:rPr spc="-145" dirty="0"/>
              <a:t> </a:t>
            </a:r>
            <a:r>
              <a:rPr spc="350" dirty="0">
                <a:latin typeface="Adobe Clean Han"/>
                <a:cs typeface="Adobe Clean Han"/>
              </a:rPr>
              <a:t>세부</a:t>
            </a:r>
            <a:r>
              <a:rPr spc="110" dirty="0">
                <a:latin typeface="Adobe Clean Han"/>
                <a:cs typeface="Adobe Clean Han"/>
              </a:rPr>
              <a:t> </a:t>
            </a:r>
            <a:r>
              <a:rPr spc="325" dirty="0">
                <a:latin typeface="Adobe Clean Han"/>
                <a:cs typeface="Adobe Clean Han"/>
              </a:rPr>
              <a:t>설명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65" y="2571591"/>
            <a:ext cx="7924799" cy="4476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17805" y="2571591"/>
            <a:ext cx="7924798" cy="4476750"/>
          </a:xfrm>
          <a:prstGeom prst="rect">
            <a:avLst/>
          </a:prstGeom>
        </p:spPr>
      </p:pic>
      <p:pic>
        <p:nvPicPr>
          <p:cNvPr id="7" name="object 7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164" y="7369733"/>
            <a:ext cx="6070236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간단한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금속탐지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시스템</a:t>
            </a:r>
            <a:endParaRPr sz="2700" dirty="0">
              <a:latin typeface="Adobe Clean Han"/>
              <a:cs typeface="Adobe Clean Han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2100" spc="114" dirty="0">
                <a:solidFill>
                  <a:srgbClr val="1A241B"/>
                </a:solidFill>
                <a:latin typeface="Adobe Clean Han"/>
                <a:cs typeface="Adobe Clean Han"/>
              </a:rPr>
              <a:t>금속</a:t>
            </a:r>
            <a:r>
              <a:rPr sz="2100" spc="114" dirty="0">
                <a:solidFill>
                  <a:srgbClr val="1A241B"/>
                </a:solidFill>
                <a:latin typeface="Tahoma"/>
                <a:cs typeface="Tahoma"/>
              </a:rPr>
              <a:t>(</a:t>
            </a:r>
            <a:r>
              <a:rPr sz="2100" spc="114" dirty="0">
                <a:solidFill>
                  <a:srgbClr val="1A241B"/>
                </a:solidFill>
                <a:latin typeface="Adobe Clean Han"/>
                <a:cs typeface="Adobe Clean Han"/>
              </a:rPr>
              <a:t>식기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90" dirty="0">
                <a:solidFill>
                  <a:srgbClr val="1A241B"/>
                </a:solidFill>
                <a:latin typeface="Adobe Clean Han"/>
                <a:cs typeface="Adobe Clean Han"/>
              </a:rPr>
              <a:t>등</a:t>
            </a:r>
            <a:r>
              <a:rPr sz="2100" spc="90" dirty="0">
                <a:solidFill>
                  <a:srgbClr val="1A241B"/>
                </a:solidFill>
                <a:latin typeface="Tahoma"/>
                <a:cs typeface="Tahoma"/>
              </a:rPr>
              <a:t>)</a:t>
            </a:r>
            <a:r>
              <a:rPr sz="2100" spc="90" dirty="0">
                <a:solidFill>
                  <a:srgbClr val="1A241B"/>
                </a:solidFill>
                <a:latin typeface="Adobe Clean Han"/>
                <a:cs typeface="Adobe Clean Han"/>
              </a:rPr>
              <a:t>이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감지되면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작동하지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않는</a:t>
            </a:r>
            <a:r>
              <a:rPr sz="2100" spc="4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시스템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09276" y="7369733"/>
            <a:ext cx="6821324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기존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dirty="0">
                <a:solidFill>
                  <a:srgbClr val="525C50"/>
                </a:solidFill>
                <a:latin typeface="Tahoma"/>
                <a:cs typeface="Tahoma"/>
              </a:rPr>
              <a:t>RFID</a:t>
            </a:r>
            <a:r>
              <a:rPr sz="2700" spc="-70" dirty="0">
                <a:solidFill>
                  <a:srgbClr val="525C50"/>
                </a:solidFill>
                <a:latin typeface="Tahoma"/>
                <a:cs typeface="Tahoma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음식물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수거함의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장점은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그대로</a:t>
            </a:r>
            <a:endParaRPr sz="2700">
              <a:latin typeface="Adobe Clean Han"/>
              <a:cs typeface="Adobe Clean Han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기존</a:t>
            </a:r>
            <a:r>
              <a:rPr sz="2100" spc="3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dirty="0">
                <a:solidFill>
                  <a:srgbClr val="1A241B"/>
                </a:solidFill>
                <a:latin typeface="Tahoma"/>
                <a:cs typeface="Tahoma"/>
              </a:rPr>
              <a:t>RFID</a:t>
            </a:r>
            <a:r>
              <a:rPr sz="2100" spc="-70" dirty="0">
                <a:solidFill>
                  <a:srgbClr val="1A241B"/>
                </a:solidFill>
                <a:latin typeface="Tahoma"/>
                <a:cs typeface="Tahoma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음식물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수거함의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장점을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계승</a:t>
            </a:r>
            <a:endParaRPr sz="2100">
              <a:latin typeface="Adobe Clean Han"/>
              <a:cs typeface="Adobe Clean H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65" y="2571601"/>
            <a:ext cx="7924799" cy="4476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937" y="2571601"/>
            <a:ext cx="7924799" cy="44767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2-</a:t>
            </a:r>
            <a:r>
              <a:rPr spc="85" dirty="0"/>
              <a:t>3.</a:t>
            </a:r>
            <a:r>
              <a:rPr spc="-145" dirty="0"/>
              <a:t> </a:t>
            </a:r>
            <a:r>
              <a:rPr spc="350" dirty="0">
                <a:latin typeface="Adobe Clean Han"/>
                <a:cs typeface="Adobe Clean Han"/>
              </a:rPr>
              <a:t>세부</a:t>
            </a:r>
            <a:r>
              <a:rPr spc="110" dirty="0">
                <a:latin typeface="Adobe Clean Han"/>
                <a:cs typeface="Adobe Clean Han"/>
              </a:rPr>
              <a:t> </a:t>
            </a:r>
            <a:r>
              <a:rPr spc="325" dirty="0">
                <a:latin typeface="Adobe Clean Han"/>
                <a:cs typeface="Adobe Clean Han"/>
              </a:rPr>
              <a:t>설명</a:t>
            </a:r>
          </a:p>
        </p:txBody>
      </p:sp>
      <p:pic>
        <p:nvPicPr>
          <p:cNvPr id="7" name="object 7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"/>
            <a:ext cx="18287998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502840" y="951767"/>
            <a:ext cx="8785225" cy="8382000"/>
            <a:chOff x="9502840" y="951767"/>
            <a:chExt cx="8785225" cy="8382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2840" y="951767"/>
              <a:ext cx="8785159" cy="8381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4728" y="1388652"/>
              <a:ext cx="8373271" cy="75152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45074" y="2968748"/>
            <a:ext cx="6901815" cy="400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100"/>
              </a:spcBef>
              <a:buFont typeface="Tahoma"/>
              <a:buChar char="■"/>
              <a:tabLst>
                <a:tab pos="558800" algn="l"/>
              </a:tabLst>
            </a:pP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손에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묻지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않는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54" dirty="0">
                <a:solidFill>
                  <a:srgbClr val="1A241B"/>
                </a:solidFill>
                <a:latin typeface="Adobe Clean Han"/>
                <a:cs typeface="Adobe Clean Han"/>
              </a:rPr>
              <a:t>음식물쓰레기</a:t>
            </a:r>
            <a:endParaRPr sz="3600" dirty="0">
              <a:latin typeface="Adobe Clean Han"/>
              <a:cs typeface="Adobe Clean Han"/>
            </a:endParaRPr>
          </a:p>
          <a:p>
            <a:pPr marL="558165" marR="5080" indent="-546100">
              <a:lnSpc>
                <a:spcPct val="125000"/>
              </a:lnSpc>
              <a:spcBef>
                <a:spcPts val="5400"/>
              </a:spcBef>
              <a:buFont typeface="Tahoma"/>
              <a:buChar char="■"/>
              <a:tabLst>
                <a:tab pos="655320" algn="l"/>
              </a:tabLst>
            </a:pP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음식물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중간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처리장으로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40" dirty="0" err="1">
                <a:solidFill>
                  <a:srgbClr val="1A241B"/>
                </a:solidFill>
                <a:latin typeface="Adobe Clean Han"/>
                <a:cs typeface="Adobe Clean Han"/>
              </a:rPr>
              <a:t>향하는</a:t>
            </a:r>
            <a:r>
              <a:rPr sz="3600" spc="2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145" dirty="0" err="1">
                <a:solidFill>
                  <a:srgbClr val="1A241B"/>
                </a:solidFill>
                <a:latin typeface="Adobe Clean Han"/>
                <a:cs typeface="Adobe Clean Han"/>
              </a:rPr>
              <a:t>비닐</a:t>
            </a:r>
            <a:r>
              <a:rPr sz="3600" spc="145" dirty="0">
                <a:solidFill>
                  <a:srgbClr val="1A241B"/>
                </a:solidFill>
                <a:latin typeface="Tahoma"/>
                <a:cs typeface="Tahoma"/>
              </a:rPr>
              <a:t>,</a:t>
            </a:r>
            <a:r>
              <a:rPr sz="3600" spc="-114" dirty="0">
                <a:solidFill>
                  <a:srgbClr val="1A241B"/>
                </a:solidFill>
                <a:latin typeface="Tahoma"/>
                <a:cs typeface="Tahoma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금속</a:t>
            </a:r>
            <a:r>
              <a:rPr sz="3600" spc="8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쓰레기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40" dirty="0">
                <a:solidFill>
                  <a:srgbClr val="1A241B"/>
                </a:solidFill>
                <a:latin typeface="Adobe Clean Han"/>
                <a:cs typeface="Adobe Clean Han"/>
              </a:rPr>
              <a:t>감소</a:t>
            </a:r>
            <a:endParaRPr sz="3600" dirty="0">
              <a:latin typeface="Adobe Clean Han"/>
              <a:cs typeface="Adobe Clean Han"/>
            </a:endParaRPr>
          </a:p>
          <a:p>
            <a:pPr marL="558800" indent="-546100">
              <a:lnSpc>
                <a:spcPct val="100000"/>
              </a:lnSpc>
              <a:spcBef>
                <a:spcPts val="6480"/>
              </a:spcBef>
              <a:buFont typeface="Tahoma"/>
              <a:buChar char="■"/>
              <a:tabLst>
                <a:tab pos="558800" algn="l"/>
              </a:tabLst>
            </a:pP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악취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40" dirty="0">
                <a:solidFill>
                  <a:srgbClr val="1A241B"/>
                </a:solidFill>
                <a:latin typeface="Adobe Clean Han"/>
                <a:cs typeface="Adobe Clean Han"/>
              </a:rPr>
              <a:t>감소</a:t>
            </a:r>
            <a:endParaRPr sz="3600" dirty="0">
              <a:latin typeface="Adobe Clean Han"/>
              <a:cs typeface="Adobe Clean H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355" dirty="0"/>
              <a:t>2-</a:t>
            </a:r>
            <a:r>
              <a:rPr spc="75" dirty="0"/>
              <a:t>4.</a:t>
            </a:r>
            <a:r>
              <a:rPr spc="-145" dirty="0"/>
              <a:t> </a:t>
            </a:r>
            <a:r>
              <a:rPr spc="350" dirty="0">
                <a:latin typeface="Adobe Clean Han"/>
                <a:cs typeface="Adobe Clean Han"/>
              </a:rPr>
              <a:t>기대</a:t>
            </a:r>
            <a:r>
              <a:rPr spc="105" dirty="0">
                <a:latin typeface="Adobe Clean Han"/>
                <a:cs typeface="Adobe Clean Han"/>
              </a:rPr>
              <a:t> </a:t>
            </a:r>
            <a:r>
              <a:rPr spc="325" dirty="0">
                <a:latin typeface="Adobe Clean Han"/>
                <a:cs typeface="Adobe Clean Han"/>
              </a:rPr>
              <a:t>효과</a:t>
            </a:r>
          </a:p>
        </p:txBody>
      </p:sp>
      <p:pic>
        <p:nvPicPr>
          <p:cNvPr id="8" name="object 8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5394" y="9606978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68889" y="3944949"/>
            <a:ext cx="455041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0" spc="665" dirty="0">
                <a:solidFill>
                  <a:srgbClr val="F9F9F5"/>
                </a:solidFill>
                <a:latin typeface="Tahoma"/>
                <a:cs typeface="Tahoma"/>
              </a:rPr>
              <a:t>Q</a:t>
            </a:r>
            <a:r>
              <a:rPr sz="13500" spc="-425" dirty="0">
                <a:solidFill>
                  <a:srgbClr val="F9F9F5"/>
                </a:solidFill>
                <a:latin typeface="Tahoma"/>
                <a:cs typeface="Tahoma"/>
              </a:rPr>
              <a:t> </a:t>
            </a:r>
            <a:r>
              <a:rPr sz="13500" spc="-550" dirty="0">
                <a:solidFill>
                  <a:srgbClr val="F9F9F5"/>
                </a:solidFill>
                <a:latin typeface="Tahoma"/>
                <a:cs typeface="Tahoma"/>
              </a:rPr>
              <a:t>&amp;</a:t>
            </a:r>
            <a:r>
              <a:rPr sz="13500" spc="-420" dirty="0">
                <a:solidFill>
                  <a:srgbClr val="F9F9F5"/>
                </a:solidFill>
                <a:latin typeface="Tahoma"/>
                <a:cs typeface="Tahoma"/>
              </a:rPr>
              <a:t> </a:t>
            </a:r>
            <a:r>
              <a:rPr sz="13500" spc="919" dirty="0">
                <a:solidFill>
                  <a:srgbClr val="F9F9F5"/>
                </a:solidFill>
                <a:latin typeface="Tahoma"/>
                <a:cs typeface="Tahoma"/>
              </a:rPr>
              <a:t>A</a:t>
            </a:r>
            <a:endParaRPr sz="135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5508" y="3567272"/>
            <a:ext cx="4996374" cy="4996374"/>
          </a:xfrm>
          <a:prstGeom prst="rect">
            <a:avLst/>
          </a:prstGeom>
        </p:spPr>
      </p:pic>
      <p:pic>
        <p:nvPicPr>
          <p:cNvPr id="5" name="object 5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394" y="9606978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44974" y="3944949"/>
            <a:ext cx="9480625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0" spc="980" dirty="0">
                <a:solidFill>
                  <a:srgbClr val="F9F9F5"/>
                </a:solidFill>
                <a:latin typeface="Adobe Clean Han"/>
                <a:cs typeface="Adobe Clean Han"/>
              </a:rPr>
              <a:t>감사합니다</a:t>
            </a:r>
            <a:endParaRPr sz="13500" dirty="0">
              <a:latin typeface="Adobe Clean Han"/>
              <a:cs typeface="Adobe Clean Han"/>
            </a:endParaRPr>
          </a:p>
        </p:txBody>
      </p:sp>
      <p:pic>
        <p:nvPicPr>
          <p:cNvPr id="4" name="object 4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394" y="9606978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865111" y="1038181"/>
            <a:ext cx="843280" cy="427355"/>
          </a:xfrm>
          <a:custGeom>
            <a:avLst/>
            <a:gdLst/>
            <a:ahLst/>
            <a:cxnLst/>
            <a:rect l="l" t="t" r="r" b="b"/>
            <a:pathLst>
              <a:path w="843279" h="427355">
                <a:moveTo>
                  <a:pt x="15738" y="310976"/>
                </a:moveTo>
                <a:lnTo>
                  <a:pt x="0" y="310976"/>
                </a:lnTo>
                <a:lnTo>
                  <a:pt x="0" y="48220"/>
                </a:lnTo>
                <a:lnTo>
                  <a:pt x="180156" y="48220"/>
                </a:lnTo>
                <a:lnTo>
                  <a:pt x="180156" y="96663"/>
                </a:lnTo>
                <a:lnTo>
                  <a:pt x="50675" y="96663"/>
                </a:lnTo>
                <a:lnTo>
                  <a:pt x="50675" y="259295"/>
                </a:lnTo>
                <a:lnTo>
                  <a:pt x="226339" y="259295"/>
                </a:lnTo>
                <a:lnTo>
                  <a:pt x="228041" y="283182"/>
                </a:lnTo>
                <a:lnTo>
                  <a:pt x="167180" y="295174"/>
                </a:lnTo>
                <a:lnTo>
                  <a:pt x="111509" y="303804"/>
                </a:lnTo>
                <a:lnTo>
                  <a:pt x="61028" y="309071"/>
                </a:lnTo>
                <a:lnTo>
                  <a:pt x="15738" y="310976"/>
                </a:lnTo>
                <a:close/>
              </a:path>
              <a:path w="843279" h="427355">
                <a:moveTo>
                  <a:pt x="226339" y="259295"/>
                </a:moveTo>
                <a:lnTo>
                  <a:pt x="50675" y="259295"/>
                </a:lnTo>
                <a:lnTo>
                  <a:pt x="79027" y="257621"/>
                </a:lnTo>
                <a:lnTo>
                  <a:pt x="101972" y="255298"/>
                </a:lnTo>
                <a:lnTo>
                  <a:pt x="130959" y="250896"/>
                </a:lnTo>
                <a:lnTo>
                  <a:pt x="165987" y="244415"/>
                </a:lnTo>
                <a:lnTo>
                  <a:pt x="207057" y="235855"/>
                </a:lnTo>
                <a:lnTo>
                  <a:pt x="209587" y="235557"/>
                </a:lnTo>
                <a:lnTo>
                  <a:pt x="215354" y="234106"/>
                </a:lnTo>
                <a:lnTo>
                  <a:pt x="224358" y="231502"/>
                </a:lnTo>
                <a:lnTo>
                  <a:pt x="226220" y="257621"/>
                </a:lnTo>
                <a:lnTo>
                  <a:pt x="226339" y="259295"/>
                </a:lnTo>
                <a:close/>
              </a:path>
              <a:path w="843279" h="427355">
                <a:moveTo>
                  <a:pt x="384646" y="178593"/>
                </a:moveTo>
                <a:lnTo>
                  <a:pt x="333523" y="178593"/>
                </a:lnTo>
                <a:lnTo>
                  <a:pt x="333523" y="0"/>
                </a:lnTo>
                <a:lnTo>
                  <a:pt x="373037" y="0"/>
                </a:lnTo>
                <a:lnTo>
                  <a:pt x="376609" y="446"/>
                </a:lnTo>
                <a:lnTo>
                  <a:pt x="380851" y="446"/>
                </a:lnTo>
                <a:lnTo>
                  <a:pt x="385464" y="5060"/>
                </a:lnTo>
                <a:lnTo>
                  <a:pt x="387771" y="9785"/>
                </a:lnTo>
                <a:lnTo>
                  <a:pt x="387771" y="14622"/>
                </a:lnTo>
                <a:lnTo>
                  <a:pt x="379065" y="27347"/>
                </a:lnTo>
                <a:lnTo>
                  <a:pt x="384646" y="27347"/>
                </a:lnTo>
                <a:lnTo>
                  <a:pt x="384646" y="178593"/>
                </a:lnTo>
                <a:close/>
              </a:path>
              <a:path w="843279" h="427355">
                <a:moveTo>
                  <a:pt x="286419" y="400719"/>
                </a:moveTo>
                <a:lnTo>
                  <a:pt x="235297" y="400719"/>
                </a:lnTo>
                <a:lnTo>
                  <a:pt x="235297" y="12948"/>
                </a:lnTo>
                <a:lnTo>
                  <a:pt x="285043" y="12948"/>
                </a:lnTo>
                <a:lnTo>
                  <a:pt x="289991" y="17822"/>
                </a:lnTo>
                <a:lnTo>
                  <a:pt x="289991" y="27570"/>
                </a:lnTo>
                <a:lnTo>
                  <a:pt x="280503" y="41188"/>
                </a:lnTo>
                <a:lnTo>
                  <a:pt x="286419" y="41188"/>
                </a:lnTo>
                <a:lnTo>
                  <a:pt x="286419" y="178593"/>
                </a:lnTo>
                <a:lnTo>
                  <a:pt x="384646" y="178593"/>
                </a:lnTo>
                <a:lnTo>
                  <a:pt x="384646" y="227483"/>
                </a:lnTo>
                <a:lnTo>
                  <a:pt x="286419" y="227483"/>
                </a:lnTo>
                <a:lnTo>
                  <a:pt x="286419" y="400719"/>
                </a:lnTo>
                <a:close/>
              </a:path>
              <a:path w="843279" h="427355">
                <a:moveTo>
                  <a:pt x="384646" y="426615"/>
                </a:moveTo>
                <a:lnTo>
                  <a:pt x="333523" y="426615"/>
                </a:lnTo>
                <a:lnTo>
                  <a:pt x="333523" y="227483"/>
                </a:lnTo>
                <a:lnTo>
                  <a:pt x="384646" y="227483"/>
                </a:lnTo>
                <a:lnTo>
                  <a:pt x="384646" y="426615"/>
                </a:lnTo>
                <a:close/>
              </a:path>
              <a:path w="843279" h="427355">
                <a:moveTo>
                  <a:pt x="679325" y="56926"/>
                </a:moveTo>
                <a:lnTo>
                  <a:pt x="525512" y="56926"/>
                </a:lnTo>
                <a:lnTo>
                  <a:pt x="525512" y="8036"/>
                </a:lnTo>
                <a:lnTo>
                  <a:pt x="679325" y="8036"/>
                </a:lnTo>
                <a:lnTo>
                  <a:pt x="679325" y="56926"/>
                </a:lnTo>
                <a:close/>
              </a:path>
              <a:path w="843279" h="427355">
                <a:moveTo>
                  <a:pt x="837381" y="112290"/>
                </a:moveTo>
                <a:lnTo>
                  <a:pt x="736922" y="112290"/>
                </a:lnTo>
                <a:lnTo>
                  <a:pt x="736922" y="107602"/>
                </a:lnTo>
                <a:lnTo>
                  <a:pt x="786258" y="107602"/>
                </a:lnTo>
                <a:lnTo>
                  <a:pt x="786258" y="0"/>
                </a:lnTo>
                <a:lnTo>
                  <a:pt x="836153" y="0"/>
                </a:lnTo>
                <a:lnTo>
                  <a:pt x="840953" y="4725"/>
                </a:lnTo>
                <a:lnTo>
                  <a:pt x="840953" y="14175"/>
                </a:lnTo>
                <a:lnTo>
                  <a:pt x="831688" y="28686"/>
                </a:lnTo>
                <a:lnTo>
                  <a:pt x="837381" y="28686"/>
                </a:lnTo>
                <a:lnTo>
                  <a:pt x="837381" y="112290"/>
                </a:lnTo>
                <a:close/>
              </a:path>
              <a:path w="843279" h="427355">
                <a:moveTo>
                  <a:pt x="711249" y="112290"/>
                </a:moveTo>
                <a:lnTo>
                  <a:pt x="467469" y="112290"/>
                </a:lnTo>
                <a:lnTo>
                  <a:pt x="467469" y="63400"/>
                </a:lnTo>
                <a:lnTo>
                  <a:pt x="736922" y="63400"/>
                </a:lnTo>
                <a:lnTo>
                  <a:pt x="736922" y="107602"/>
                </a:lnTo>
                <a:lnTo>
                  <a:pt x="711249" y="107602"/>
                </a:lnTo>
                <a:lnTo>
                  <a:pt x="711249" y="112290"/>
                </a:lnTo>
                <a:close/>
              </a:path>
              <a:path w="843279" h="427355">
                <a:moveTo>
                  <a:pt x="837381" y="289098"/>
                </a:moveTo>
                <a:lnTo>
                  <a:pt x="791426" y="289098"/>
                </a:lnTo>
                <a:lnTo>
                  <a:pt x="787375" y="287368"/>
                </a:lnTo>
                <a:lnTo>
                  <a:pt x="786258" y="287151"/>
                </a:lnTo>
                <a:lnTo>
                  <a:pt x="786258" y="235520"/>
                </a:lnTo>
                <a:lnTo>
                  <a:pt x="711249" y="235520"/>
                </a:lnTo>
                <a:lnTo>
                  <a:pt x="711249" y="187076"/>
                </a:lnTo>
                <a:lnTo>
                  <a:pt x="786258" y="187076"/>
                </a:lnTo>
                <a:lnTo>
                  <a:pt x="786258" y="156046"/>
                </a:lnTo>
                <a:lnTo>
                  <a:pt x="711249" y="156046"/>
                </a:lnTo>
                <a:lnTo>
                  <a:pt x="711249" y="107602"/>
                </a:lnTo>
                <a:lnTo>
                  <a:pt x="736922" y="107602"/>
                </a:lnTo>
                <a:lnTo>
                  <a:pt x="736922" y="112290"/>
                </a:lnTo>
                <a:lnTo>
                  <a:pt x="837381" y="112290"/>
                </a:lnTo>
                <a:lnTo>
                  <a:pt x="837381" y="289098"/>
                </a:lnTo>
                <a:close/>
              </a:path>
              <a:path w="843279" h="427355">
                <a:moveTo>
                  <a:pt x="596168" y="266774"/>
                </a:moveTo>
                <a:lnTo>
                  <a:pt x="543762" y="258235"/>
                </a:lnTo>
                <a:lnTo>
                  <a:pt x="509550" y="232618"/>
                </a:lnTo>
                <a:lnTo>
                  <a:pt x="496044" y="190760"/>
                </a:lnTo>
                <a:lnTo>
                  <a:pt x="502071" y="159360"/>
                </a:lnTo>
                <a:lnTo>
                  <a:pt x="550291" y="121129"/>
                </a:lnTo>
                <a:lnTo>
                  <a:pt x="592484" y="114300"/>
                </a:lnTo>
                <a:lnTo>
                  <a:pt x="602195" y="113853"/>
                </a:lnTo>
                <a:lnTo>
                  <a:pt x="607776" y="113853"/>
                </a:lnTo>
                <a:lnTo>
                  <a:pt x="645525" y="117613"/>
                </a:lnTo>
                <a:lnTo>
                  <a:pt x="674386" y="128894"/>
                </a:lnTo>
                <a:lnTo>
                  <a:pt x="694359" y="147695"/>
                </a:lnTo>
                <a:lnTo>
                  <a:pt x="700697" y="162743"/>
                </a:lnTo>
                <a:lnTo>
                  <a:pt x="590810" y="162743"/>
                </a:lnTo>
                <a:lnTo>
                  <a:pt x="579471" y="163524"/>
                </a:lnTo>
                <a:lnTo>
                  <a:pt x="578221" y="163524"/>
                </a:lnTo>
                <a:lnTo>
                  <a:pt x="567035" y="166343"/>
                </a:lnTo>
                <a:lnTo>
                  <a:pt x="548506" y="190760"/>
                </a:lnTo>
                <a:lnTo>
                  <a:pt x="550612" y="201092"/>
                </a:lnTo>
                <a:lnTo>
                  <a:pt x="556933" y="208982"/>
                </a:lnTo>
                <a:lnTo>
                  <a:pt x="567467" y="214431"/>
                </a:lnTo>
                <a:lnTo>
                  <a:pt x="581599" y="217312"/>
                </a:lnTo>
                <a:lnTo>
                  <a:pt x="580583" y="217312"/>
                </a:lnTo>
                <a:lnTo>
                  <a:pt x="586085" y="217735"/>
                </a:lnTo>
                <a:lnTo>
                  <a:pt x="589843" y="217884"/>
                </a:lnTo>
                <a:lnTo>
                  <a:pt x="702352" y="217884"/>
                </a:lnTo>
                <a:lnTo>
                  <a:pt x="700499" y="226276"/>
                </a:lnTo>
                <a:lnTo>
                  <a:pt x="679632" y="248775"/>
                </a:lnTo>
                <a:lnTo>
                  <a:pt x="644855" y="262274"/>
                </a:lnTo>
                <a:lnTo>
                  <a:pt x="596168" y="266774"/>
                </a:lnTo>
                <a:close/>
              </a:path>
              <a:path w="843279" h="427355">
                <a:moveTo>
                  <a:pt x="702352" y="217884"/>
                </a:moveTo>
                <a:lnTo>
                  <a:pt x="593489" y="217884"/>
                </a:lnTo>
                <a:lnTo>
                  <a:pt x="612046" y="217312"/>
                </a:lnTo>
                <a:lnTo>
                  <a:pt x="627087" y="215596"/>
                </a:lnTo>
                <a:lnTo>
                  <a:pt x="638612" y="212735"/>
                </a:lnTo>
                <a:lnTo>
                  <a:pt x="646620" y="208731"/>
                </a:lnTo>
                <a:lnTo>
                  <a:pt x="652499" y="203894"/>
                </a:lnTo>
                <a:lnTo>
                  <a:pt x="655439" y="196862"/>
                </a:lnTo>
                <a:lnTo>
                  <a:pt x="655351" y="187262"/>
                </a:lnTo>
                <a:lnTo>
                  <a:pt x="622175" y="163524"/>
                </a:lnTo>
                <a:lnTo>
                  <a:pt x="612762" y="162743"/>
                </a:lnTo>
                <a:lnTo>
                  <a:pt x="700697" y="162743"/>
                </a:lnTo>
                <a:lnTo>
                  <a:pt x="705445" y="174017"/>
                </a:lnTo>
                <a:lnTo>
                  <a:pt x="706784" y="180342"/>
                </a:lnTo>
                <a:lnTo>
                  <a:pt x="707328" y="185960"/>
                </a:lnTo>
                <a:lnTo>
                  <a:pt x="707454" y="194778"/>
                </a:lnTo>
                <a:lnTo>
                  <a:pt x="702478" y="217312"/>
                </a:lnTo>
                <a:lnTo>
                  <a:pt x="702352" y="217884"/>
                </a:lnTo>
                <a:close/>
              </a:path>
              <a:path w="843279" h="427355">
                <a:moveTo>
                  <a:pt x="686804" y="427062"/>
                </a:moveTo>
                <a:lnTo>
                  <a:pt x="676981" y="427062"/>
                </a:lnTo>
                <a:lnTo>
                  <a:pt x="622671" y="423929"/>
                </a:lnTo>
                <a:lnTo>
                  <a:pt x="580513" y="414532"/>
                </a:lnTo>
                <a:lnTo>
                  <a:pt x="532610" y="376832"/>
                </a:lnTo>
                <a:lnTo>
                  <a:pt x="526936" y="348815"/>
                </a:lnTo>
                <a:lnTo>
                  <a:pt x="531511" y="324845"/>
                </a:lnTo>
                <a:lnTo>
                  <a:pt x="568793" y="291582"/>
                </a:lnTo>
                <a:lnTo>
                  <a:pt x="607972" y="281808"/>
                </a:lnTo>
                <a:lnTo>
                  <a:pt x="642546" y="278271"/>
                </a:lnTo>
                <a:lnTo>
                  <a:pt x="673019" y="278271"/>
                </a:lnTo>
                <a:lnTo>
                  <a:pt x="696292" y="278606"/>
                </a:lnTo>
                <a:lnTo>
                  <a:pt x="711807" y="278606"/>
                </a:lnTo>
                <a:lnTo>
                  <a:pt x="753637" y="280796"/>
                </a:lnTo>
                <a:lnTo>
                  <a:pt x="786258" y="287151"/>
                </a:lnTo>
                <a:lnTo>
                  <a:pt x="786258" y="289098"/>
                </a:lnTo>
                <a:lnTo>
                  <a:pt x="791426" y="289098"/>
                </a:lnTo>
                <a:lnTo>
                  <a:pt x="813020" y="298321"/>
                </a:lnTo>
                <a:lnTo>
                  <a:pt x="830572" y="313655"/>
                </a:lnTo>
                <a:lnTo>
                  <a:pt x="835895" y="322257"/>
                </a:lnTo>
                <a:lnTo>
                  <a:pt x="837473" y="326156"/>
                </a:lnTo>
                <a:lnTo>
                  <a:pt x="696292" y="326156"/>
                </a:lnTo>
                <a:lnTo>
                  <a:pt x="654239" y="327154"/>
                </a:lnTo>
                <a:lnTo>
                  <a:pt x="614808" y="330063"/>
                </a:lnTo>
                <a:lnTo>
                  <a:pt x="579362" y="350453"/>
                </a:lnTo>
                <a:lnTo>
                  <a:pt x="579313" y="350601"/>
                </a:lnTo>
                <a:lnTo>
                  <a:pt x="586087" y="362077"/>
                </a:lnTo>
                <a:lnTo>
                  <a:pt x="606409" y="370275"/>
                </a:lnTo>
                <a:lnTo>
                  <a:pt x="640279" y="375193"/>
                </a:lnTo>
                <a:lnTo>
                  <a:pt x="687697" y="376832"/>
                </a:lnTo>
                <a:lnTo>
                  <a:pt x="835452" y="376832"/>
                </a:lnTo>
                <a:lnTo>
                  <a:pt x="832993" y="384932"/>
                </a:lnTo>
                <a:lnTo>
                  <a:pt x="803755" y="408002"/>
                </a:lnTo>
                <a:lnTo>
                  <a:pt x="755025" y="422046"/>
                </a:lnTo>
                <a:lnTo>
                  <a:pt x="686804" y="427062"/>
                </a:lnTo>
                <a:close/>
              </a:path>
              <a:path w="843279" h="427355">
                <a:moveTo>
                  <a:pt x="791426" y="289098"/>
                </a:moveTo>
                <a:lnTo>
                  <a:pt x="786258" y="289098"/>
                </a:lnTo>
                <a:lnTo>
                  <a:pt x="786258" y="287151"/>
                </a:lnTo>
                <a:lnTo>
                  <a:pt x="787375" y="287368"/>
                </a:lnTo>
                <a:lnTo>
                  <a:pt x="791426" y="289098"/>
                </a:lnTo>
                <a:close/>
              </a:path>
              <a:path w="843279" h="427355">
                <a:moveTo>
                  <a:pt x="835452" y="376832"/>
                </a:moveTo>
                <a:lnTo>
                  <a:pt x="687697" y="376832"/>
                </a:lnTo>
                <a:lnTo>
                  <a:pt x="728815" y="375381"/>
                </a:lnTo>
                <a:lnTo>
                  <a:pt x="759525" y="371028"/>
                </a:lnTo>
                <a:lnTo>
                  <a:pt x="790723" y="348815"/>
                </a:lnTo>
                <a:lnTo>
                  <a:pt x="784821" y="338902"/>
                </a:lnTo>
                <a:lnTo>
                  <a:pt x="767115" y="331821"/>
                </a:lnTo>
                <a:lnTo>
                  <a:pt x="737606" y="327573"/>
                </a:lnTo>
                <a:lnTo>
                  <a:pt x="696292" y="326156"/>
                </a:lnTo>
                <a:lnTo>
                  <a:pt x="837473" y="326156"/>
                </a:lnTo>
                <a:lnTo>
                  <a:pt x="839697" y="331654"/>
                </a:lnTo>
                <a:lnTo>
                  <a:pt x="841978" y="341846"/>
                </a:lnTo>
                <a:lnTo>
                  <a:pt x="842461" y="348815"/>
                </a:lnTo>
                <a:lnTo>
                  <a:pt x="842584" y="350601"/>
                </a:lnTo>
                <a:lnTo>
                  <a:pt x="842685" y="352052"/>
                </a:lnTo>
                <a:lnTo>
                  <a:pt x="842739" y="352834"/>
                </a:lnTo>
                <a:lnTo>
                  <a:pt x="835452" y="376832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86982" y="1038181"/>
            <a:ext cx="840105" cy="427355"/>
          </a:xfrm>
          <a:custGeom>
            <a:avLst/>
            <a:gdLst/>
            <a:ahLst/>
            <a:cxnLst/>
            <a:rect l="l" t="t" r="r" b="b"/>
            <a:pathLst>
              <a:path w="840104" h="427355">
                <a:moveTo>
                  <a:pt x="372479" y="271239"/>
                </a:moveTo>
                <a:lnTo>
                  <a:pt x="321357" y="271239"/>
                </a:lnTo>
                <a:lnTo>
                  <a:pt x="321357" y="0"/>
                </a:lnTo>
                <a:lnTo>
                  <a:pt x="371102" y="0"/>
                </a:lnTo>
                <a:lnTo>
                  <a:pt x="376051" y="4874"/>
                </a:lnTo>
                <a:lnTo>
                  <a:pt x="376051" y="14622"/>
                </a:lnTo>
                <a:lnTo>
                  <a:pt x="366563" y="28240"/>
                </a:lnTo>
                <a:lnTo>
                  <a:pt x="372479" y="28240"/>
                </a:lnTo>
                <a:lnTo>
                  <a:pt x="372479" y="118318"/>
                </a:lnTo>
                <a:lnTo>
                  <a:pt x="439452" y="118318"/>
                </a:lnTo>
                <a:lnTo>
                  <a:pt x="439452" y="167208"/>
                </a:lnTo>
                <a:lnTo>
                  <a:pt x="372479" y="167208"/>
                </a:lnTo>
                <a:lnTo>
                  <a:pt x="372479" y="271239"/>
                </a:lnTo>
                <a:close/>
              </a:path>
              <a:path w="840104" h="427355">
                <a:moveTo>
                  <a:pt x="48555" y="266104"/>
                </a:moveTo>
                <a:lnTo>
                  <a:pt x="39995" y="260802"/>
                </a:lnTo>
                <a:lnTo>
                  <a:pt x="29049" y="252598"/>
                </a:lnTo>
                <a:lnTo>
                  <a:pt x="15717" y="241492"/>
                </a:lnTo>
                <a:lnTo>
                  <a:pt x="0" y="227483"/>
                </a:lnTo>
                <a:lnTo>
                  <a:pt x="49915" y="208229"/>
                </a:lnTo>
                <a:lnTo>
                  <a:pt x="92282" y="186407"/>
                </a:lnTo>
                <a:lnTo>
                  <a:pt x="127101" y="162018"/>
                </a:lnTo>
                <a:lnTo>
                  <a:pt x="154371" y="135061"/>
                </a:lnTo>
                <a:lnTo>
                  <a:pt x="182458" y="91571"/>
                </a:lnTo>
                <a:lnTo>
                  <a:pt x="186295" y="78804"/>
                </a:lnTo>
                <a:lnTo>
                  <a:pt x="28016" y="78804"/>
                </a:lnTo>
                <a:lnTo>
                  <a:pt x="28016" y="29914"/>
                </a:lnTo>
                <a:lnTo>
                  <a:pt x="249696" y="29914"/>
                </a:lnTo>
                <a:lnTo>
                  <a:pt x="238493" y="76107"/>
                </a:lnTo>
                <a:lnTo>
                  <a:pt x="221786" y="118054"/>
                </a:lnTo>
                <a:lnTo>
                  <a:pt x="199576" y="155754"/>
                </a:lnTo>
                <a:lnTo>
                  <a:pt x="171862" y="189209"/>
                </a:lnTo>
                <a:lnTo>
                  <a:pt x="138644" y="218417"/>
                </a:lnTo>
                <a:lnTo>
                  <a:pt x="99923" y="243379"/>
                </a:lnTo>
                <a:lnTo>
                  <a:pt x="55698" y="264095"/>
                </a:lnTo>
                <a:lnTo>
                  <a:pt x="48555" y="266104"/>
                </a:lnTo>
                <a:close/>
              </a:path>
              <a:path w="840104" h="427355">
                <a:moveTo>
                  <a:pt x="217884" y="427062"/>
                </a:moveTo>
                <a:lnTo>
                  <a:pt x="209847" y="427062"/>
                </a:lnTo>
                <a:lnTo>
                  <a:pt x="153416" y="422946"/>
                </a:lnTo>
                <a:lnTo>
                  <a:pt x="110811" y="410598"/>
                </a:lnTo>
                <a:lnTo>
                  <a:pt x="67084" y="361205"/>
                </a:lnTo>
                <a:lnTo>
                  <a:pt x="65116" y="348997"/>
                </a:lnTo>
                <a:lnTo>
                  <a:pt x="65181" y="341114"/>
                </a:lnTo>
                <a:lnTo>
                  <a:pt x="84692" y="295154"/>
                </a:lnTo>
                <a:lnTo>
                  <a:pt x="143544" y="268113"/>
                </a:lnTo>
                <a:lnTo>
                  <a:pt x="185653" y="262881"/>
                </a:lnTo>
                <a:lnTo>
                  <a:pt x="200471" y="262532"/>
                </a:lnTo>
                <a:lnTo>
                  <a:pt x="235743" y="262532"/>
                </a:lnTo>
                <a:lnTo>
                  <a:pt x="301376" y="267304"/>
                </a:lnTo>
                <a:lnTo>
                  <a:pt x="344909" y="281620"/>
                </a:lnTo>
                <a:lnTo>
                  <a:pt x="372256" y="309190"/>
                </a:lnTo>
                <a:lnTo>
                  <a:pt x="373058" y="310976"/>
                </a:lnTo>
                <a:lnTo>
                  <a:pt x="236748" y="310976"/>
                </a:lnTo>
                <a:lnTo>
                  <a:pt x="194290" y="312022"/>
                </a:lnTo>
                <a:lnTo>
                  <a:pt x="177998" y="312859"/>
                </a:lnTo>
                <a:lnTo>
                  <a:pt x="177435" y="312859"/>
                </a:lnTo>
                <a:lnTo>
                  <a:pt x="162813" y="314143"/>
                </a:lnTo>
                <a:lnTo>
                  <a:pt x="126020" y="326631"/>
                </a:lnTo>
                <a:lnTo>
                  <a:pt x="117090" y="344797"/>
                </a:lnTo>
                <a:lnTo>
                  <a:pt x="123194" y="358812"/>
                </a:lnTo>
                <a:lnTo>
                  <a:pt x="141507" y="368823"/>
                </a:lnTo>
                <a:lnTo>
                  <a:pt x="172029" y="374830"/>
                </a:lnTo>
                <a:lnTo>
                  <a:pt x="214758" y="376832"/>
                </a:lnTo>
                <a:lnTo>
                  <a:pt x="372203" y="376832"/>
                </a:lnTo>
                <a:lnTo>
                  <a:pt x="370770" y="381709"/>
                </a:lnTo>
                <a:lnTo>
                  <a:pt x="340193" y="406607"/>
                </a:lnTo>
                <a:lnTo>
                  <a:pt x="289231" y="421725"/>
                </a:lnTo>
                <a:lnTo>
                  <a:pt x="217884" y="427062"/>
                </a:lnTo>
                <a:close/>
              </a:path>
              <a:path w="840104" h="427355">
                <a:moveTo>
                  <a:pt x="372203" y="376832"/>
                </a:moveTo>
                <a:lnTo>
                  <a:pt x="214758" y="376832"/>
                </a:lnTo>
                <a:lnTo>
                  <a:pt x="244875" y="376204"/>
                </a:lnTo>
                <a:lnTo>
                  <a:pt x="270039" y="374321"/>
                </a:lnTo>
                <a:lnTo>
                  <a:pt x="315762" y="361833"/>
                </a:lnTo>
                <a:lnTo>
                  <a:pt x="328843" y="341672"/>
                </a:lnTo>
                <a:lnTo>
                  <a:pt x="328947" y="341114"/>
                </a:lnTo>
                <a:lnTo>
                  <a:pt x="322264" y="327928"/>
                </a:lnTo>
                <a:lnTo>
                  <a:pt x="304669" y="318510"/>
                </a:lnTo>
                <a:lnTo>
                  <a:pt x="276164" y="312859"/>
                </a:lnTo>
                <a:lnTo>
                  <a:pt x="236748" y="310976"/>
                </a:lnTo>
                <a:lnTo>
                  <a:pt x="373058" y="310976"/>
                </a:lnTo>
                <a:lnTo>
                  <a:pt x="380962" y="347029"/>
                </a:lnTo>
                <a:lnTo>
                  <a:pt x="372203" y="376832"/>
                </a:lnTo>
                <a:close/>
              </a:path>
              <a:path w="840104" h="427355">
                <a:moveTo>
                  <a:pt x="609004" y="236413"/>
                </a:moveTo>
                <a:lnTo>
                  <a:pt x="556068" y="226339"/>
                </a:lnTo>
                <a:lnTo>
                  <a:pt x="517140" y="196118"/>
                </a:lnTo>
                <a:lnTo>
                  <a:pt x="496420" y="146767"/>
                </a:lnTo>
                <a:lnTo>
                  <a:pt x="495039" y="127359"/>
                </a:lnTo>
                <a:lnTo>
                  <a:pt x="497376" y="106486"/>
                </a:lnTo>
                <a:lnTo>
                  <a:pt x="516073" y="69763"/>
                </a:lnTo>
                <a:lnTo>
                  <a:pt x="545010" y="44927"/>
                </a:lnTo>
                <a:lnTo>
                  <a:pt x="587015" y="30026"/>
                </a:lnTo>
                <a:lnTo>
                  <a:pt x="616148" y="27682"/>
                </a:lnTo>
                <a:lnTo>
                  <a:pt x="640035" y="29726"/>
                </a:lnTo>
                <a:lnTo>
                  <a:pt x="681111" y="46078"/>
                </a:lnTo>
                <a:lnTo>
                  <a:pt x="710265" y="74800"/>
                </a:lnTo>
                <a:lnTo>
                  <a:pt x="711218" y="76572"/>
                </a:lnTo>
                <a:lnTo>
                  <a:pt x="603200" y="76572"/>
                </a:lnTo>
                <a:lnTo>
                  <a:pt x="596572" y="77116"/>
                </a:lnTo>
                <a:lnTo>
                  <a:pt x="589978" y="78644"/>
                </a:lnTo>
                <a:lnTo>
                  <a:pt x="589813" y="78644"/>
                </a:lnTo>
                <a:lnTo>
                  <a:pt x="582062" y="81469"/>
                </a:lnTo>
                <a:lnTo>
                  <a:pt x="549168" y="116316"/>
                </a:lnTo>
                <a:lnTo>
                  <a:pt x="547501" y="130931"/>
                </a:lnTo>
                <a:lnTo>
                  <a:pt x="548991" y="144549"/>
                </a:lnTo>
                <a:lnTo>
                  <a:pt x="572727" y="177924"/>
                </a:lnTo>
                <a:lnTo>
                  <a:pt x="607218" y="187969"/>
                </a:lnTo>
                <a:lnTo>
                  <a:pt x="710615" y="187969"/>
                </a:lnTo>
                <a:lnTo>
                  <a:pt x="693627" y="208682"/>
                </a:lnTo>
                <a:lnTo>
                  <a:pt x="668721" y="224804"/>
                </a:lnTo>
                <a:lnTo>
                  <a:pt x="655236" y="229883"/>
                </a:lnTo>
                <a:lnTo>
                  <a:pt x="640788" y="233511"/>
                </a:lnTo>
                <a:lnTo>
                  <a:pt x="625378" y="235687"/>
                </a:lnTo>
                <a:lnTo>
                  <a:pt x="609004" y="236413"/>
                </a:lnTo>
                <a:close/>
              </a:path>
              <a:path w="840104" h="427355">
                <a:moveTo>
                  <a:pt x="710615" y="187969"/>
                </a:moveTo>
                <a:lnTo>
                  <a:pt x="607218" y="187969"/>
                </a:lnTo>
                <a:lnTo>
                  <a:pt x="631963" y="185256"/>
                </a:lnTo>
                <a:lnTo>
                  <a:pt x="650946" y="177114"/>
                </a:lnTo>
                <a:lnTo>
                  <a:pt x="664166" y="163545"/>
                </a:lnTo>
                <a:lnTo>
                  <a:pt x="671624" y="144549"/>
                </a:lnTo>
                <a:lnTo>
                  <a:pt x="672665" y="139563"/>
                </a:lnTo>
                <a:lnTo>
                  <a:pt x="673186" y="133833"/>
                </a:lnTo>
                <a:lnTo>
                  <a:pt x="673119" y="126913"/>
                </a:lnTo>
                <a:lnTo>
                  <a:pt x="650520" y="87176"/>
                </a:lnTo>
                <a:lnTo>
                  <a:pt x="611125" y="76802"/>
                </a:lnTo>
                <a:lnTo>
                  <a:pt x="603200" y="76572"/>
                </a:lnTo>
                <a:lnTo>
                  <a:pt x="711218" y="76572"/>
                </a:lnTo>
                <a:lnTo>
                  <a:pt x="718811" y="90692"/>
                </a:lnTo>
                <a:lnTo>
                  <a:pt x="723939" y="108063"/>
                </a:lnTo>
                <a:lnTo>
                  <a:pt x="725648" y="126913"/>
                </a:lnTo>
                <a:lnTo>
                  <a:pt x="722090" y="159736"/>
                </a:lnTo>
                <a:lnTo>
                  <a:pt x="711417" y="186993"/>
                </a:lnTo>
                <a:lnTo>
                  <a:pt x="710615" y="187969"/>
                </a:lnTo>
                <a:close/>
              </a:path>
              <a:path w="840104" h="427355">
                <a:moveTo>
                  <a:pt x="835930" y="426615"/>
                </a:moveTo>
                <a:lnTo>
                  <a:pt x="784807" y="426615"/>
                </a:lnTo>
                <a:lnTo>
                  <a:pt x="784807" y="0"/>
                </a:lnTo>
                <a:lnTo>
                  <a:pt x="834404" y="0"/>
                </a:lnTo>
                <a:lnTo>
                  <a:pt x="839502" y="4911"/>
                </a:lnTo>
                <a:lnTo>
                  <a:pt x="839502" y="14733"/>
                </a:lnTo>
                <a:lnTo>
                  <a:pt x="829902" y="27347"/>
                </a:lnTo>
                <a:lnTo>
                  <a:pt x="835930" y="27347"/>
                </a:lnTo>
                <a:lnTo>
                  <a:pt x="835930" y="426615"/>
                </a:lnTo>
                <a:close/>
              </a:path>
              <a:path w="840104" h="427355">
                <a:moveTo>
                  <a:pt x="488751" y="343569"/>
                </a:moveTo>
                <a:lnTo>
                  <a:pt x="487114" y="343569"/>
                </a:lnTo>
                <a:lnTo>
                  <a:pt x="479510" y="341065"/>
                </a:lnTo>
                <a:lnTo>
                  <a:pt x="472882" y="333551"/>
                </a:lnTo>
                <a:lnTo>
                  <a:pt x="467231" y="321029"/>
                </a:lnTo>
                <a:lnTo>
                  <a:pt x="462557" y="303497"/>
                </a:lnTo>
                <a:lnTo>
                  <a:pt x="462334" y="301488"/>
                </a:lnTo>
                <a:lnTo>
                  <a:pt x="460920" y="296577"/>
                </a:lnTo>
                <a:lnTo>
                  <a:pt x="458316" y="288763"/>
                </a:lnTo>
                <a:lnTo>
                  <a:pt x="484965" y="286280"/>
                </a:lnTo>
                <a:lnTo>
                  <a:pt x="776547" y="263537"/>
                </a:lnTo>
                <a:lnTo>
                  <a:pt x="776547" y="313543"/>
                </a:lnTo>
                <a:lnTo>
                  <a:pt x="511224" y="336425"/>
                </a:lnTo>
                <a:lnTo>
                  <a:pt x="510852" y="336425"/>
                </a:lnTo>
                <a:lnTo>
                  <a:pt x="505383" y="338360"/>
                </a:lnTo>
                <a:lnTo>
                  <a:pt x="494816" y="342230"/>
                </a:lnTo>
                <a:lnTo>
                  <a:pt x="491318" y="343123"/>
                </a:lnTo>
                <a:lnTo>
                  <a:pt x="488751" y="343569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22471" y="1038181"/>
            <a:ext cx="1339215" cy="427355"/>
          </a:xfrm>
          <a:custGeom>
            <a:avLst/>
            <a:gdLst/>
            <a:ahLst/>
            <a:cxnLst/>
            <a:rect l="l" t="t" r="r" b="b"/>
            <a:pathLst>
              <a:path w="1339215" h="427355">
                <a:moveTo>
                  <a:pt x="111732" y="238199"/>
                </a:moveTo>
                <a:lnTo>
                  <a:pt x="61280" y="227651"/>
                </a:lnTo>
                <a:lnTo>
                  <a:pt x="22882" y="196006"/>
                </a:lnTo>
                <a:lnTo>
                  <a:pt x="1430" y="143872"/>
                </a:lnTo>
                <a:lnTo>
                  <a:pt x="95" y="125127"/>
                </a:lnTo>
                <a:lnTo>
                  <a:pt x="0" y="123787"/>
                </a:lnTo>
                <a:lnTo>
                  <a:pt x="8790" y="82460"/>
                </a:lnTo>
                <a:lnTo>
                  <a:pt x="35160" y="47104"/>
                </a:lnTo>
                <a:lnTo>
                  <a:pt x="76913" y="23349"/>
                </a:lnTo>
                <a:lnTo>
                  <a:pt x="115825" y="18305"/>
                </a:lnTo>
                <a:lnTo>
                  <a:pt x="121108" y="18305"/>
                </a:lnTo>
                <a:lnTo>
                  <a:pt x="152104" y="21542"/>
                </a:lnTo>
                <a:lnTo>
                  <a:pt x="178342" y="31253"/>
                </a:lnTo>
                <a:lnTo>
                  <a:pt x="199822" y="47438"/>
                </a:lnTo>
                <a:lnTo>
                  <a:pt x="214403" y="67195"/>
                </a:lnTo>
                <a:lnTo>
                  <a:pt x="111286" y="67195"/>
                </a:lnTo>
                <a:lnTo>
                  <a:pt x="97263" y="68660"/>
                </a:lnTo>
                <a:lnTo>
                  <a:pt x="64405" y="90636"/>
                </a:lnTo>
                <a:lnTo>
                  <a:pt x="53009" y="123787"/>
                </a:lnTo>
                <a:lnTo>
                  <a:pt x="52908" y="125127"/>
                </a:lnTo>
                <a:lnTo>
                  <a:pt x="66407" y="167382"/>
                </a:lnTo>
                <a:lnTo>
                  <a:pt x="103235" y="188569"/>
                </a:lnTo>
                <a:lnTo>
                  <a:pt x="113518" y="189309"/>
                </a:lnTo>
                <a:lnTo>
                  <a:pt x="215214" y="189309"/>
                </a:lnTo>
                <a:lnTo>
                  <a:pt x="202738" y="205131"/>
                </a:lnTo>
                <a:lnTo>
                  <a:pt x="180714" y="221344"/>
                </a:lnTo>
                <a:lnTo>
                  <a:pt x="165017" y="228718"/>
                </a:lnTo>
                <a:lnTo>
                  <a:pt x="148288" y="233985"/>
                </a:lnTo>
                <a:lnTo>
                  <a:pt x="130526" y="237145"/>
                </a:lnTo>
                <a:lnTo>
                  <a:pt x="111732" y="238199"/>
                </a:lnTo>
                <a:close/>
              </a:path>
              <a:path w="1339215" h="427355">
                <a:moveTo>
                  <a:pt x="215214" y="189309"/>
                </a:moveTo>
                <a:lnTo>
                  <a:pt x="113518" y="189309"/>
                </a:lnTo>
                <a:lnTo>
                  <a:pt x="132633" y="187544"/>
                </a:lnTo>
                <a:lnTo>
                  <a:pt x="148567" y="182249"/>
                </a:lnTo>
                <a:lnTo>
                  <a:pt x="174261" y="153827"/>
                </a:lnTo>
                <a:lnTo>
                  <a:pt x="178593" y="128252"/>
                </a:lnTo>
                <a:lnTo>
                  <a:pt x="176333" y="108621"/>
                </a:lnTo>
                <a:lnTo>
                  <a:pt x="142428" y="71995"/>
                </a:lnTo>
                <a:lnTo>
                  <a:pt x="111286" y="67195"/>
                </a:lnTo>
                <a:lnTo>
                  <a:pt x="214403" y="67195"/>
                </a:lnTo>
                <a:lnTo>
                  <a:pt x="230043" y="115646"/>
                </a:lnTo>
                <a:lnTo>
                  <a:pt x="231055" y="134056"/>
                </a:lnTo>
                <a:lnTo>
                  <a:pt x="227957" y="161069"/>
                </a:lnTo>
                <a:lnTo>
                  <a:pt x="227909" y="161487"/>
                </a:lnTo>
                <a:lnTo>
                  <a:pt x="218470" y="185179"/>
                </a:lnTo>
                <a:lnTo>
                  <a:pt x="215214" y="189309"/>
                </a:lnTo>
                <a:close/>
              </a:path>
              <a:path w="1339215" h="427355">
                <a:moveTo>
                  <a:pt x="357410" y="271239"/>
                </a:moveTo>
                <a:lnTo>
                  <a:pt x="306288" y="271239"/>
                </a:lnTo>
                <a:lnTo>
                  <a:pt x="306288" y="0"/>
                </a:lnTo>
                <a:lnTo>
                  <a:pt x="355736" y="0"/>
                </a:lnTo>
                <a:lnTo>
                  <a:pt x="360536" y="4836"/>
                </a:lnTo>
                <a:lnTo>
                  <a:pt x="360536" y="14510"/>
                </a:lnTo>
                <a:lnTo>
                  <a:pt x="351941" y="27793"/>
                </a:lnTo>
                <a:lnTo>
                  <a:pt x="357410" y="27793"/>
                </a:lnTo>
                <a:lnTo>
                  <a:pt x="357410" y="62954"/>
                </a:lnTo>
                <a:lnTo>
                  <a:pt x="424383" y="62954"/>
                </a:lnTo>
                <a:lnTo>
                  <a:pt x="424383" y="111844"/>
                </a:lnTo>
                <a:lnTo>
                  <a:pt x="357410" y="111844"/>
                </a:lnTo>
                <a:lnTo>
                  <a:pt x="357410" y="167431"/>
                </a:lnTo>
                <a:lnTo>
                  <a:pt x="424383" y="167431"/>
                </a:lnTo>
                <a:lnTo>
                  <a:pt x="424383" y="215875"/>
                </a:lnTo>
                <a:lnTo>
                  <a:pt x="357410" y="215875"/>
                </a:lnTo>
                <a:lnTo>
                  <a:pt x="357410" y="271239"/>
                </a:lnTo>
                <a:close/>
              </a:path>
              <a:path w="1339215" h="427355">
                <a:moveTo>
                  <a:pt x="202815" y="427062"/>
                </a:moveTo>
                <a:lnTo>
                  <a:pt x="194778" y="427062"/>
                </a:lnTo>
                <a:lnTo>
                  <a:pt x="138347" y="422946"/>
                </a:lnTo>
                <a:lnTo>
                  <a:pt x="95742" y="410598"/>
                </a:lnTo>
                <a:lnTo>
                  <a:pt x="52015" y="361205"/>
                </a:lnTo>
                <a:lnTo>
                  <a:pt x="50047" y="348997"/>
                </a:lnTo>
                <a:lnTo>
                  <a:pt x="50112" y="341114"/>
                </a:lnTo>
                <a:lnTo>
                  <a:pt x="69623" y="295154"/>
                </a:lnTo>
                <a:lnTo>
                  <a:pt x="128475" y="268113"/>
                </a:lnTo>
                <a:lnTo>
                  <a:pt x="170584" y="262881"/>
                </a:lnTo>
                <a:lnTo>
                  <a:pt x="185402" y="262532"/>
                </a:lnTo>
                <a:lnTo>
                  <a:pt x="220674" y="262532"/>
                </a:lnTo>
                <a:lnTo>
                  <a:pt x="286308" y="267304"/>
                </a:lnTo>
                <a:lnTo>
                  <a:pt x="329840" y="281620"/>
                </a:lnTo>
                <a:lnTo>
                  <a:pt x="357187" y="309190"/>
                </a:lnTo>
                <a:lnTo>
                  <a:pt x="357990" y="310976"/>
                </a:lnTo>
                <a:lnTo>
                  <a:pt x="221679" y="310976"/>
                </a:lnTo>
                <a:lnTo>
                  <a:pt x="179221" y="312022"/>
                </a:lnTo>
                <a:lnTo>
                  <a:pt x="162929" y="312859"/>
                </a:lnTo>
                <a:lnTo>
                  <a:pt x="162366" y="312859"/>
                </a:lnTo>
                <a:lnTo>
                  <a:pt x="147744" y="314143"/>
                </a:lnTo>
                <a:lnTo>
                  <a:pt x="110951" y="326631"/>
                </a:lnTo>
                <a:lnTo>
                  <a:pt x="102021" y="344797"/>
                </a:lnTo>
                <a:lnTo>
                  <a:pt x="108125" y="358812"/>
                </a:lnTo>
                <a:lnTo>
                  <a:pt x="126438" y="368823"/>
                </a:lnTo>
                <a:lnTo>
                  <a:pt x="156960" y="374830"/>
                </a:lnTo>
                <a:lnTo>
                  <a:pt x="199690" y="376832"/>
                </a:lnTo>
                <a:lnTo>
                  <a:pt x="357134" y="376832"/>
                </a:lnTo>
                <a:lnTo>
                  <a:pt x="355701" y="381709"/>
                </a:lnTo>
                <a:lnTo>
                  <a:pt x="325124" y="406607"/>
                </a:lnTo>
                <a:lnTo>
                  <a:pt x="274162" y="421725"/>
                </a:lnTo>
                <a:lnTo>
                  <a:pt x="202815" y="427062"/>
                </a:lnTo>
                <a:close/>
              </a:path>
              <a:path w="1339215" h="427355">
                <a:moveTo>
                  <a:pt x="357134" y="376832"/>
                </a:moveTo>
                <a:lnTo>
                  <a:pt x="199690" y="376832"/>
                </a:lnTo>
                <a:lnTo>
                  <a:pt x="229806" y="376204"/>
                </a:lnTo>
                <a:lnTo>
                  <a:pt x="254970" y="374321"/>
                </a:lnTo>
                <a:lnTo>
                  <a:pt x="300693" y="361833"/>
                </a:lnTo>
                <a:lnTo>
                  <a:pt x="313774" y="341672"/>
                </a:lnTo>
                <a:lnTo>
                  <a:pt x="313878" y="341114"/>
                </a:lnTo>
                <a:lnTo>
                  <a:pt x="307195" y="327928"/>
                </a:lnTo>
                <a:lnTo>
                  <a:pt x="289600" y="318510"/>
                </a:lnTo>
                <a:lnTo>
                  <a:pt x="261095" y="312859"/>
                </a:lnTo>
                <a:lnTo>
                  <a:pt x="221679" y="310976"/>
                </a:lnTo>
                <a:lnTo>
                  <a:pt x="357990" y="310976"/>
                </a:lnTo>
                <a:lnTo>
                  <a:pt x="360996" y="317666"/>
                </a:lnTo>
                <a:lnTo>
                  <a:pt x="363667" y="326631"/>
                </a:lnTo>
                <a:lnTo>
                  <a:pt x="363717" y="326798"/>
                </a:lnTo>
                <a:lnTo>
                  <a:pt x="365349" y="336586"/>
                </a:lnTo>
                <a:lnTo>
                  <a:pt x="365777" y="344797"/>
                </a:lnTo>
                <a:lnTo>
                  <a:pt x="365894" y="347029"/>
                </a:lnTo>
                <a:lnTo>
                  <a:pt x="357134" y="376832"/>
                </a:lnTo>
                <a:close/>
              </a:path>
              <a:path w="1339215" h="427355">
                <a:moveTo>
                  <a:pt x="693613" y="235520"/>
                </a:moveTo>
                <a:lnTo>
                  <a:pt x="466576" y="235520"/>
                </a:lnTo>
                <a:lnTo>
                  <a:pt x="466576" y="20538"/>
                </a:lnTo>
                <a:lnTo>
                  <a:pt x="516470" y="20538"/>
                </a:lnTo>
                <a:lnTo>
                  <a:pt x="521270" y="25263"/>
                </a:lnTo>
                <a:lnTo>
                  <a:pt x="521270" y="34714"/>
                </a:lnTo>
                <a:lnTo>
                  <a:pt x="512564" y="47438"/>
                </a:lnTo>
                <a:lnTo>
                  <a:pt x="518145" y="47438"/>
                </a:lnTo>
                <a:lnTo>
                  <a:pt x="518145" y="91529"/>
                </a:lnTo>
                <a:lnTo>
                  <a:pt x="693613" y="91529"/>
                </a:lnTo>
                <a:lnTo>
                  <a:pt x="693613" y="139972"/>
                </a:lnTo>
                <a:lnTo>
                  <a:pt x="518145" y="139972"/>
                </a:lnTo>
                <a:lnTo>
                  <a:pt x="518145" y="187076"/>
                </a:lnTo>
                <a:lnTo>
                  <a:pt x="693613" y="187076"/>
                </a:lnTo>
                <a:lnTo>
                  <a:pt x="693613" y="235520"/>
                </a:lnTo>
                <a:close/>
              </a:path>
              <a:path w="1339215" h="427355">
                <a:moveTo>
                  <a:pt x="693613" y="91529"/>
                </a:moveTo>
                <a:lnTo>
                  <a:pt x="642491" y="91529"/>
                </a:lnTo>
                <a:lnTo>
                  <a:pt x="642491" y="20538"/>
                </a:lnTo>
                <a:lnTo>
                  <a:pt x="692087" y="20538"/>
                </a:lnTo>
                <a:lnTo>
                  <a:pt x="697185" y="25412"/>
                </a:lnTo>
                <a:lnTo>
                  <a:pt x="697185" y="35160"/>
                </a:lnTo>
                <a:lnTo>
                  <a:pt x="687697" y="48778"/>
                </a:lnTo>
                <a:lnTo>
                  <a:pt x="693613" y="48778"/>
                </a:lnTo>
                <a:lnTo>
                  <a:pt x="693613" y="91529"/>
                </a:lnTo>
                <a:close/>
              </a:path>
              <a:path w="1339215" h="427355">
                <a:moveTo>
                  <a:pt x="693613" y="187076"/>
                </a:moveTo>
                <a:lnTo>
                  <a:pt x="642491" y="187076"/>
                </a:lnTo>
                <a:lnTo>
                  <a:pt x="642491" y="139972"/>
                </a:lnTo>
                <a:lnTo>
                  <a:pt x="693613" y="139972"/>
                </a:lnTo>
                <a:lnTo>
                  <a:pt x="693613" y="187076"/>
                </a:lnTo>
                <a:close/>
              </a:path>
              <a:path w="1339215" h="427355">
                <a:moveTo>
                  <a:pt x="814610" y="271239"/>
                </a:moveTo>
                <a:lnTo>
                  <a:pt x="763488" y="271239"/>
                </a:lnTo>
                <a:lnTo>
                  <a:pt x="763488" y="0"/>
                </a:lnTo>
                <a:lnTo>
                  <a:pt x="813234" y="0"/>
                </a:lnTo>
                <a:lnTo>
                  <a:pt x="818182" y="4874"/>
                </a:lnTo>
                <a:lnTo>
                  <a:pt x="818182" y="14622"/>
                </a:lnTo>
                <a:lnTo>
                  <a:pt x="808694" y="28240"/>
                </a:lnTo>
                <a:lnTo>
                  <a:pt x="814610" y="28240"/>
                </a:lnTo>
                <a:lnTo>
                  <a:pt x="814610" y="118318"/>
                </a:lnTo>
                <a:lnTo>
                  <a:pt x="881583" y="118318"/>
                </a:lnTo>
                <a:lnTo>
                  <a:pt x="881583" y="167208"/>
                </a:lnTo>
                <a:lnTo>
                  <a:pt x="814610" y="167208"/>
                </a:lnTo>
                <a:lnTo>
                  <a:pt x="814610" y="271239"/>
                </a:lnTo>
                <a:close/>
              </a:path>
              <a:path w="1339215" h="427355">
                <a:moveTo>
                  <a:pt x="660015" y="427062"/>
                </a:moveTo>
                <a:lnTo>
                  <a:pt x="651978" y="427062"/>
                </a:lnTo>
                <a:lnTo>
                  <a:pt x="595547" y="422946"/>
                </a:lnTo>
                <a:lnTo>
                  <a:pt x="552942" y="410598"/>
                </a:lnTo>
                <a:lnTo>
                  <a:pt x="509215" y="361205"/>
                </a:lnTo>
                <a:lnTo>
                  <a:pt x="507247" y="348997"/>
                </a:lnTo>
                <a:lnTo>
                  <a:pt x="507312" y="341114"/>
                </a:lnTo>
                <a:lnTo>
                  <a:pt x="526823" y="295154"/>
                </a:lnTo>
                <a:lnTo>
                  <a:pt x="585675" y="268113"/>
                </a:lnTo>
                <a:lnTo>
                  <a:pt x="627784" y="262881"/>
                </a:lnTo>
                <a:lnTo>
                  <a:pt x="642602" y="262532"/>
                </a:lnTo>
                <a:lnTo>
                  <a:pt x="677874" y="262532"/>
                </a:lnTo>
                <a:lnTo>
                  <a:pt x="743508" y="267304"/>
                </a:lnTo>
                <a:lnTo>
                  <a:pt x="787040" y="281620"/>
                </a:lnTo>
                <a:lnTo>
                  <a:pt x="814387" y="309190"/>
                </a:lnTo>
                <a:lnTo>
                  <a:pt x="815190" y="310976"/>
                </a:lnTo>
                <a:lnTo>
                  <a:pt x="678879" y="310976"/>
                </a:lnTo>
                <a:lnTo>
                  <a:pt x="636421" y="312022"/>
                </a:lnTo>
                <a:lnTo>
                  <a:pt x="620129" y="312859"/>
                </a:lnTo>
                <a:lnTo>
                  <a:pt x="619566" y="312859"/>
                </a:lnTo>
                <a:lnTo>
                  <a:pt x="604944" y="314143"/>
                </a:lnTo>
                <a:lnTo>
                  <a:pt x="568151" y="326631"/>
                </a:lnTo>
                <a:lnTo>
                  <a:pt x="559221" y="344797"/>
                </a:lnTo>
                <a:lnTo>
                  <a:pt x="565325" y="358812"/>
                </a:lnTo>
                <a:lnTo>
                  <a:pt x="583638" y="368823"/>
                </a:lnTo>
                <a:lnTo>
                  <a:pt x="614160" y="374830"/>
                </a:lnTo>
                <a:lnTo>
                  <a:pt x="656890" y="376832"/>
                </a:lnTo>
                <a:lnTo>
                  <a:pt x="814334" y="376832"/>
                </a:lnTo>
                <a:lnTo>
                  <a:pt x="812901" y="381709"/>
                </a:lnTo>
                <a:lnTo>
                  <a:pt x="782324" y="406607"/>
                </a:lnTo>
                <a:lnTo>
                  <a:pt x="731362" y="421725"/>
                </a:lnTo>
                <a:lnTo>
                  <a:pt x="660015" y="427062"/>
                </a:lnTo>
                <a:close/>
              </a:path>
              <a:path w="1339215" h="427355">
                <a:moveTo>
                  <a:pt x="814334" y="376832"/>
                </a:moveTo>
                <a:lnTo>
                  <a:pt x="656890" y="376832"/>
                </a:lnTo>
                <a:lnTo>
                  <a:pt x="687006" y="376204"/>
                </a:lnTo>
                <a:lnTo>
                  <a:pt x="712170" y="374321"/>
                </a:lnTo>
                <a:lnTo>
                  <a:pt x="757893" y="361833"/>
                </a:lnTo>
                <a:lnTo>
                  <a:pt x="770974" y="341672"/>
                </a:lnTo>
                <a:lnTo>
                  <a:pt x="771078" y="341114"/>
                </a:lnTo>
                <a:lnTo>
                  <a:pt x="764395" y="327928"/>
                </a:lnTo>
                <a:lnTo>
                  <a:pt x="746800" y="318510"/>
                </a:lnTo>
                <a:lnTo>
                  <a:pt x="718295" y="312859"/>
                </a:lnTo>
                <a:lnTo>
                  <a:pt x="678879" y="310976"/>
                </a:lnTo>
                <a:lnTo>
                  <a:pt x="815190" y="310976"/>
                </a:lnTo>
                <a:lnTo>
                  <a:pt x="818196" y="317666"/>
                </a:lnTo>
                <a:lnTo>
                  <a:pt x="820867" y="326631"/>
                </a:lnTo>
                <a:lnTo>
                  <a:pt x="820917" y="326798"/>
                </a:lnTo>
                <a:lnTo>
                  <a:pt x="822549" y="336586"/>
                </a:lnTo>
                <a:lnTo>
                  <a:pt x="822977" y="344797"/>
                </a:lnTo>
                <a:lnTo>
                  <a:pt x="823093" y="347029"/>
                </a:lnTo>
                <a:lnTo>
                  <a:pt x="814334" y="376832"/>
                </a:lnTo>
                <a:close/>
              </a:path>
              <a:path w="1339215" h="427355">
                <a:moveTo>
                  <a:pt x="1131614" y="56926"/>
                </a:moveTo>
                <a:lnTo>
                  <a:pt x="973782" y="56926"/>
                </a:lnTo>
                <a:lnTo>
                  <a:pt x="973782" y="8036"/>
                </a:lnTo>
                <a:lnTo>
                  <a:pt x="1131614" y="8036"/>
                </a:lnTo>
                <a:lnTo>
                  <a:pt x="1131614" y="56926"/>
                </a:lnTo>
                <a:close/>
              </a:path>
              <a:path w="1339215" h="427355">
                <a:moveTo>
                  <a:pt x="1196801" y="112290"/>
                </a:moveTo>
                <a:lnTo>
                  <a:pt x="908595" y="112290"/>
                </a:lnTo>
                <a:lnTo>
                  <a:pt x="908595" y="63400"/>
                </a:lnTo>
                <a:lnTo>
                  <a:pt x="1196801" y="63400"/>
                </a:lnTo>
                <a:lnTo>
                  <a:pt x="1196801" y="112290"/>
                </a:lnTo>
                <a:close/>
              </a:path>
              <a:path w="1339215" h="427355">
                <a:moveTo>
                  <a:pt x="1061851" y="266774"/>
                </a:moveTo>
                <a:lnTo>
                  <a:pt x="1008608" y="263007"/>
                </a:lnTo>
                <a:lnTo>
                  <a:pt x="958874" y="240459"/>
                </a:lnTo>
                <a:lnTo>
                  <a:pt x="939849" y="187635"/>
                </a:lnTo>
                <a:lnTo>
                  <a:pt x="946546" y="156443"/>
                </a:lnTo>
                <a:lnTo>
                  <a:pt x="966638" y="133749"/>
                </a:lnTo>
                <a:lnTo>
                  <a:pt x="1000125" y="119553"/>
                </a:lnTo>
                <a:lnTo>
                  <a:pt x="1047005" y="113853"/>
                </a:lnTo>
                <a:lnTo>
                  <a:pt x="1059172" y="113853"/>
                </a:lnTo>
                <a:lnTo>
                  <a:pt x="1119894" y="124066"/>
                </a:lnTo>
                <a:lnTo>
                  <a:pt x="1156506" y="154706"/>
                </a:lnTo>
                <a:lnTo>
                  <a:pt x="1159931" y="162743"/>
                </a:lnTo>
                <a:lnTo>
                  <a:pt x="1038634" y="162743"/>
                </a:lnTo>
                <a:lnTo>
                  <a:pt x="1024067" y="163706"/>
                </a:lnTo>
                <a:lnTo>
                  <a:pt x="991865" y="185923"/>
                </a:lnTo>
                <a:lnTo>
                  <a:pt x="991974" y="191653"/>
                </a:lnTo>
                <a:lnTo>
                  <a:pt x="1030742" y="217403"/>
                </a:lnTo>
                <a:lnTo>
                  <a:pt x="1030478" y="217403"/>
                </a:lnTo>
                <a:lnTo>
                  <a:pt x="1034801" y="217735"/>
                </a:lnTo>
                <a:lnTo>
                  <a:pt x="1038857" y="217884"/>
                </a:lnTo>
                <a:lnTo>
                  <a:pt x="1160731" y="217884"/>
                </a:lnTo>
                <a:lnTo>
                  <a:pt x="1150283" y="235966"/>
                </a:lnTo>
                <a:lnTo>
                  <a:pt x="1104490" y="261528"/>
                </a:lnTo>
                <a:lnTo>
                  <a:pt x="1073348" y="266446"/>
                </a:lnTo>
                <a:lnTo>
                  <a:pt x="1061851" y="266774"/>
                </a:lnTo>
                <a:close/>
              </a:path>
              <a:path w="1339215" h="427355">
                <a:moveTo>
                  <a:pt x="1160731" y="217884"/>
                </a:moveTo>
                <a:lnTo>
                  <a:pt x="1043099" y="217884"/>
                </a:lnTo>
                <a:lnTo>
                  <a:pt x="1062849" y="217403"/>
                </a:lnTo>
                <a:lnTo>
                  <a:pt x="1079013" y="215958"/>
                </a:lnTo>
                <a:lnTo>
                  <a:pt x="1112722" y="194443"/>
                </a:lnTo>
                <a:lnTo>
                  <a:pt x="1113482" y="187635"/>
                </a:lnTo>
                <a:lnTo>
                  <a:pt x="1113531" y="187188"/>
                </a:lnTo>
                <a:lnTo>
                  <a:pt x="1111132" y="178147"/>
                </a:lnTo>
                <a:lnTo>
                  <a:pt x="1111034" y="177777"/>
                </a:lnTo>
                <a:lnTo>
                  <a:pt x="1103541" y="170640"/>
                </a:lnTo>
                <a:lnTo>
                  <a:pt x="1091054" y="165778"/>
                </a:lnTo>
                <a:lnTo>
                  <a:pt x="1073571" y="163190"/>
                </a:lnTo>
                <a:lnTo>
                  <a:pt x="1070223" y="162892"/>
                </a:lnTo>
                <a:lnTo>
                  <a:pt x="1066762" y="162743"/>
                </a:lnTo>
                <a:lnTo>
                  <a:pt x="1159931" y="162743"/>
                </a:lnTo>
                <a:lnTo>
                  <a:pt x="1162310" y="168324"/>
                </a:lnTo>
                <a:lnTo>
                  <a:pt x="1164468" y="175542"/>
                </a:lnTo>
                <a:lnTo>
                  <a:pt x="1165547" y="183319"/>
                </a:lnTo>
                <a:lnTo>
                  <a:pt x="1165547" y="191653"/>
                </a:lnTo>
                <a:lnTo>
                  <a:pt x="1161761" y="215958"/>
                </a:lnTo>
                <a:lnTo>
                  <a:pt x="1161731" y="216154"/>
                </a:lnTo>
                <a:lnTo>
                  <a:pt x="1160817" y="217735"/>
                </a:lnTo>
                <a:lnTo>
                  <a:pt x="1160731" y="217884"/>
                </a:lnTo>
                <a:close/>
              </a:path>
              <a:path w="1339215" h="427355">
                <a:moveTo>
                  <a:pt x="1271810" y="282736"/>
                </a:moveTo>
                <a:lnTo>
                  <a:pt x="1220688" y="282736"/>
                </a:lnTo>
                <a:lnTo>
                  <a:pt x="1220688" y="0"/>
                </a:lnTo>
                <a:lnTo>
                  <a:pt x="1269838" y="0"/>
                </a:lnTo>
                <a:lnTo>
                  <a:pt x="1274936" y="4874"/>
                </a:lnTo>
                <a:lnTo>
                  <a:pt x="1274936" y="14622"/>
                </a:lnTo>
                <a:lnTo>
                  <a:pt x="1266118" y="26900"/>
                </a:lnTo>
                <a:lnTo>
                  <a:pt x="1271810" y="26900"/>
                </a:lnTo>
                <a:lnTo>
                  <a:pt x="1271810" y="74562"/>
                </a:lnTo>
                <a:lnTo>
                  <a:pt x="1338783" y="74562"/>
                </a:lnTo>
                <a:lnTo>
                  <a:pt x="1338783" y="123006"/>
                </a:lnTo>
                <a:lnTo>
                  <a:pt x="1271810" y="123006"/>
                </a:lnTo>
                <a:lnTo>
                  <a:pt x="1271810" y="178593"/>
                </a:lnTo>
                <a:lnTo>
                  <a:pt x="1338783" y="178593"/>
                </a:lnTo>
                <a:lnTo>
                  <a:pt x="1338783" y="227483"/>
                </a:lnTo>
                <a:lnTo>
                  <a:pt x="1271810" y="227483"/>
                </a:lnTo>
                <a:lnTo>
                  <a:pt x="1271810" y="282736"/>
                </a:lnTo>
                <a:close/>
              </a:path>
              <a:path w="1339215" h="427355">
                <a:moveTo>
                  <a:pt x="1124359" y="427062"/>
                </a:moveTo>
                <a:lnTo>
                  <a:pt x="1114536" y="427062"/>
                </a:lnTo>
                <a:lnTo>
                  <a:pt x="1060225" y="423929"/>
                </a:lnTo>
                <a:lnTo>
                  <a:pt x="1018068" y="414532"/>
                </a:lnTo>
                <a:lnTo>
                  <a:pt x="988062" y="398870"/>
                </a:lnTo>
                <a:lnTo>
                  <a:pt x="970165" y="376832"/>
                </a:lnTo>
                <a:lnTo>
                  <a:pt x="967778" y="370916"/>
                </a:lnTo>
                <a:lnTo>
                  <a:pt x="967671" y="370651"/>
                </a:lnTo>
                <a:lnTo>
                  <a:pt x="965857" y="363940"/>
                </a:lnTo>
                <a:lnTo>
                  <a:pt x="964768" y="356810"/>
                </a:lnTo>
                <a:lnTo>
                  <a:pt x="964593" y="353169"/>
                </a:lnTo>
                <a:lnTo>
                  <a:pt x="964491" y="348815"/>
                </a:lnTo>
                <a:lnTo>
                  <a:pt x="969066" y="324845"/>
                </a:lnTo>
                <a:lnTo>
                  <a:pt x="1006347" y="291582"/>
                </a:lnTo>
                <a:lnTo>
                  <a:pt x="1045526" y="281808"/>
                </a:lnTo>
                <a:lnTo>
                  <a:pt x="1079934" y="278271"/>
                </a:lnTo>
                <a:lnTo>
                  <a:pt x="1110406" y="278271"/>
                </a:lnTo>
                <a:lnTo>
                  <a:pt x="1133847" y="278606"/>
                </a:lnTo>
                <a:lnTo>
                  <a:pt x="1149362" y="278606"/>
                </a:lnTo>
                <a:lnTo>
                  <a:pt x="1191192" y="280796"/>
                </a:lnTo>
                <a:lnTo>
                  <a:pt x="1250574" y="298321"/>
                </a:lnTo>
                <a:lnTo>
                  <a:pt x="1275028" y="326156"/>
                </a:lnTo>
                <a:lnTo>
                  <a:pt x="1133400" y="326156"/>
                </a:lnTo>
                <a:lnTo>
                  <a:pt x="1091319" y="327154"/>
                </a:lnTo>
                <a:lnTo>
                  <a:pt x="1051470" y="330063"/>
                </a:lnTo>
                <a:lnTo>
                  <a:pt x="1016494" y="350378"/>
                </a:lnTo>
                <a:lnTo>
                  <a:pt x="1016421" y="350601"/>
                </a:lnTo>
                <a:lnTo>
                  <a:pt x="1023195" y="362077"/>
                </a:lnTo>
                <a:lnTo>
                  <a:pt x="1043517" y="370275"/>
                </a:lnTo>
                <a:lnTo>
                  <a:pt x="1077387" y="375193"/>
                </a:lnTo>
                <a:lnTo>
                  <a:pt x="1124805" y="376832"/>
                </a:lnTo>
                <a:lnTo>
                  <a:pt x="1273007" y="376832"/>
                </a:lnTo>
                <a:lnTo>
                  <a:pt x="1270548" y="384932"/>
                </a:lnTo>
                <a:lnTo>
                  <a:pt x="1241310" y="408002"/>
                </a:lnTo>
                <a:lnTo>
                  <a:pt x="1192580" y="422046"/>
                </a:lnTo>
                <a:lnTo>
                  <a:pt x="1124359" y="427062"/>
                </a:lnTo>
                <a:close/>
              </a:path>
              <a:path w="1339215" h="427355">
                <a:moveTo>
                  <a:pt x="1273007" y="376832"/>
                </a:moveTo>
                <a:lnTo>
                  <a:pt x="1124805" y="376832"/>
                </a:lnTo>
                <a:lnTo>
                  <a:pt x="1166552" y="375353"/>
                </a:lnTo>
                <a:lnTo>
                  <a:pt x="1197582" y="370916"/>
                </a:lnTo>
                <a:lnTo>
                  <a:pt x="1228278" y="348815"/>
                </a:lnTo>
                <a:lnTo>
                  <a:pt x="1223116" y="339655"/>
                </a:lnTo>
                <a:lnTo>
                  <a:pt x="1207628" y="332826"/>
                </a:lnTo>
                <a:lnTo>
                  <a:pt x="1181816" y="328326"/>
                </a:lnTo>
                <a:lnTo>
                  <a:pt x="1145678" y="326156"/>
                </a:lnTo>
                <a:lnTo>
                  <a:pt x="1275028" y="326156"/>
                </a:lnTo>
                <a:lnTo>
                  <a:pt x="1280192" y="353169"/>
                </a:lnTo>
                <a:lnTo>
                  <a:pt x="1273007" y="376832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93840" y="1038181"/>
            <a:ext cx="1322705" cy="431165"/>
          </a:xfrm>
          <a:custGeom>
            <a:avLst/>
            <a:gdLst/>
            <a:ahLst/>
            <a:cxnLst/>
            <a:rect l="l" t="t" r="r" b="b"/>
            <a:pathLst>
              <a:path w="1322705" h="431165">
                <a:moveTo>
                  <a:pt x="378395" y="60498"/>
                </a:moveTo>
                <a:lnTo>
                  <a:pt x="29467" y="60498"/>
                </a:lnTo>
                <a:lnTo>
                  <a:pt x="29467" y="12055"/>
                </a:lnTo>
                <a:lnTo>
                  <a:pt x="378395" y="12055"/>
                </a:lnTo>
                <a:lnTo>
                  <a:pt x="378395" y="60498"/>
                </a:lnTo>
                <a:close/>
              </a:path>
              <a:path w="1322705" h="431165">
                <a:moveTo>
                  <a:pt x="153925" y="131712"/>
                </a:moveTo>
                <a:lnTo>
                  <a:pt x="101686" y="131712"/>
                </a:lnTo>
                <a:lnTo>
                  <a:pt x="95101" y="65416"/>
                </a:lnTo>
                <a:lnTo>
                  <a:pt x="94989" y="64293"/>
                </a:lnTo>
                <a:lnTo>
                  <a:pt x="148865" y="64293"/>
                </a:lnTo>
                <a:lnTo>
                  <a:pt x="153813" y="69614"/>
                </a:lnTo>
                <a:lnTo>
                  <a:pt x="153813" y="80255"/>
                </a:lnTo>
                <a:lnTo>
                  <a:pt x="151134" y="98114"/>
                </a:lnTo>
                <a:lnTo>
                  <a:pt x="151134" y="99231"/>
                </a:lnTo>
                <a:lnTo>
                  <a:pt x="153925" y="131712"/>
                </a:lnTo>
                <a:close/>
              </a:path>
              <a:path w="1322705" h="431165">
                <a:moveTo>
                  <a:pt x="309413" y="131712"/>
                </a:moveTo>
                <a:lnTo>
                  <a:pt x="256951" y="131712"/>
                </a:lnTo>
                <a:lnTo>
                  <a:pt x="269453" y="64293"/>
                </a:lnTo>
                <a:lnTo>
                  <a:pt x="306399" y="64293"/>
                </a:lnTo>
                <a:lnTo>
                  <a:pt x="314687" y="65416"/>
                </a:lnTo>
                <a:lnTo>
                  <a:pt x="320017" y="68786"/>
                </a:lnTo>
                <a:lnTo>
                  <a:pt x="322389" y="74402"/>
                </a:lnTo>
                <a:lnTo>
                  <a:pt x="321803" y="82264"/>
                </a:lnTo>
                <a:lnTo>
                  <a:pt x="318685" y="91843"/>
                </a:lnTo>
                <a:lnTo>
                  <a:pt x="315580" y="103277"/>
                </a:lnTo>
                <a:lnTo>
                  <a:pt x="312490" y="116567"/>
                </a:lnTo>
                <a:lnTo>
                  <a:pt x="309413" y="131712"/>
                </a:lnTo>
                <a:close/>
              </a:path>
              <a:path w="1322705" h="431165">
                <a:moveTo>
                  <a:pt x="377056" y="180156"/>
                </a:moveTo>
                <a:lnTo>
                  <a:pt x="30807" y="180156"/>
                </a:lnTo>
                <a:lnTo>
                  <a:pt x="30807" y="131712"/>
                </a:lnTo>
                <a:lnTo>
                  <a:pt x="377056" y="131712"/>
                </a:lnTo>
                <a:lnTo>
                  <a:pt x="377056" y="180156"/>
                </a:lnTo>
                <a:close/>
              </a:path>
              <a:path w="1322705" h="431165">
                <a:moveTo>
                  <a:pt x="373037" y="416793"/>
                </a:moveTo>
                <a:lnTo>
                  <a:pt x="44648" y="416793"/>
                </a:lnTo>
                <a:lnTo>
                  <a:pt x="44648" y="307627"/>
                </a:lnTo>
                <a:lnTo>
                  <a:pt x="312985" y="307627"/>
                </a:lnTo>
                <a:lnTo>
                  <a:pt x="312985" y="297581"/>
                </a:lnTo>
                <a:lnTo>
                  <a:pt x="44648" y="297581"/>
                </a:lnTo>
                <a:lnTo>
                  <a:pt x="44648" y="248245"/>
                </a:lnTo>
                <a:lnTo>
                  <a:pt x="363661" y="248245"/>
                </a:lnTo>
                <a:lnTo>
                  <a:pt x="363661" y="356517"/>
                </a:lnTo>
                <a:lnTo>
                  <a:pt x="95324" y="356517"/>
                </a:lnTo>
                <a:lnTo>
                  <a:pt x="95324" y="367903"/>
                </a:lnTo>
                <a:lnTo>
                  <a:pt x="373037" y="367903"/>
                </a:lnTo>
                <a:lnTo>
                  <a:pt x="373037" y="416793"/>
                </a:lnTo>
                <a:close/>
              </a:path>
              <a:path w="1322705" h="431165">
                <a:moveTo>
                  <a:pt x="407863" y="240878"/>
                </a:moveTo>
                <a:lnTo>
                  <a:pt x="0" y="240878"/>
                </a:lnTo>
                <a:lnTo>
                  <a:pt x="0" y="191988"/>
                </a:lnTo>
                <a:lnTo>
                  <a:pt x="407863" y="191988"/>
                </a:lnTo>
                <a:lnTo>
                  <a:pt x="407863" y="240878"/>
                </a:lnTo>
                <a:close/>
              </a:path>
              <a:path w="1322705" h="431165">
                <a:moveTo>
                  <a:pt x="831577" y="111621"/>
                </a:moveTo>
                <a:lnTo>
                  <a:pt x="780454" y="111621"/>
                </a:lnTo>
                <a:lnTo>
                  <a:pt x="780454" y="0"/>
                </a:lnTo>
                <a:lnTo>
                  <a:pt x="829902" y="0"/>
                </a:lnTo>
                <a:lnTo>
                  <a:pt x="834702" y="4688"/>
                </a:lnTo>
                <a:lnTo>
                  <a:pt x="834702" y="14064"/>
                </a:lnTo>
                <a:lnTo>
                  <a:pt x="826330" y="28240"/>
                </a:lnTo>
                <a:lnTo>
                  <a:pt x="831577" y="28240"/>
                </a:lnTo>
                <a:lnTo>
                  <a:pt x="831577" y="111621"/>
                </a:lnTo>
                <a:close/>
              </a:path>
              <a:path w="1322705" h="431165">
                <a:moveTo>
                  <a:pt x="697073" y="275145"/>
                </a:moveTo>
                <a:lnTo>
                  <a:pt x="688925" y="275145"/>
                </a:lnTo>
                <a:lnTo>
                  <a:pt x="688925" y="9376"/>
                </a:lnTo>
                <a:lnTo>
                  <a:pt x="737927" y="9376"/>
                </a:lnTo>
                <a:lnTo>
                  <a:pt x="743173" y="14473"/>
                </a:lnTo>
                <a:lnTo>
                  <a:pt x="743173" y="24668"/>
                </a:lnTo>
                <a:lnTo>
                  <a:pt x="733462" y="36723"/>
                </a:lnTo>
                <a:lnTo>
                  <a:pt x="739601" y="36723"/>
                </a:lnTo>
                <a:lnTo>
                  <a:pt x="739601" y="111621"/>
                </a:lnTo>
                <a:lnTo>
                  <a:pt x="831577" y="111621"/>
                </a:lnTo>
                <a:lnTo>
                  <a:pt x="831577" y="160064"/>
                </a:lnTo>
                <a:lnTo>
                  <a:pt x="739601" y="160064"/>
                </a:lnTo>
                <a:lnTo>
                  <a:pt x="739601" y="247352"/>
                </a:lnTo>
                <a:lnTo>
                  <a:pt x="696106" y="247352"/>
                </a:lnTo>
                <a:lnTo>
                  <a:pt x="701650" y="252226"/>
                </a:lnTo>
                <a:lnTo>
                  <a:pt x="701650" y="261974"/>
                </a:lnTo>
                <a:lnTo>
                  <a:pt x="697073" y="275145"/>
                </a:lnTo>
                <a:close/>
              </a:path>
              <a:path w="1322705" h="431165">
                <a:moveTo>
                  <a:pt x="470594" y="249807"/>
                </a:moveTo>
                <a:lnTo>
                  <a:pt x="470594" y="105370"/>
                </a:lnTo>
                <a:lnTo>
                  <a:pt x="599182" y="105370"/>
                </a:lnTo>
                <a:lnTo>
                  <a:pt x="599182" y="76572"/>
                </a:lnTo>
                <a:lnTo>
                  <a:pt x="470594" y="76572"/>
                </a:lnTo>
                <a:lnTo>
                  <a:pt x="470594" y="27235"/>
                </a:lnTo>
                <a:lnTo>
                  <a:pt x="650304" y="27235"/>
                </a:lnTo>
                <a:lnTo>
                  <a:pt x="650304" y="153813"/>
                </a:lnTo>
                <a:lnTo>
                  <a:pt x="522609" y="153813"/>
                </a:lnTo>
                <a:lnTo>
                  <a:pt x="522609" y="198685"/>
                </a:lnTo>
                <a:lnTo>
                  <a:pt x="679669" y="198685"/>
                </a:lnTo>
                <a:lnTo>
                  <a:pt x="681446" y="223688"/>
                </a:lnTo>
                <a:lnTo>
                  <a:pt x="626417" y="238980"/>
                </a:lnTo>
                <a:lnTo>
                  <a:pt x="553529" y="247101"/>
                </a:lnTo>
                <a:lnTo>
                  <a:pt x="513317" y="249131"/>
                </a:lnTo>
                <a:lnTo>
                  <a:pt x="470594" y="249807"/>
                </a:lnTo>
                <a:close/>
              </a:path>
              <a:path w="1322705" h="431165">
                <a:moveTo>
                  <a:pt x="831577" y="284633"/>
                </a:moveTo>
                <a:lnTo>
                  <a:pt x="780454" y="284633"/>
                </a:lnTo>
                <a:lnTo>
                  <a:pt x="780454" y="160064"/>
                </a:lnTo>
                <a:lnTo>
                  <a:pt x="831577" y="160064"/>
                </a:lnTo>
                <a:lnTo>
                  <a:pt x="831577" y="284633"/>
                </a:lnTo>
                <a:close/>
              </a:path>
              <a:path w="1322705" h="431165">
                <a:moveTo>
                  <a:pt x="679669" y="198685"/>
                </a:moveTo>
                <a:lnTo>
                  <a:pt x="522609" y="198685"/>
                </a:lnTo>
                <a:lnTo>
                  <a:pt x="562374" y="197206"/>
                </a:lnTo>
                <a:lnTo>
                  <a:pt x="601526" y="192769"/>
                </a:lnTo>
                <a:lnTo>
                  <a:pt x="640063" y="185374"/>
                </a:lnTo>
                <a:lnTo>
                  <a:pt x="677986" y="175021"/>
                </a:lnTo>
                <a:lnTo>
                  <a:pt x="679563" y="197206"/>
                </a:lnTo>
                <a:lnTo>
                  <a:pt x="679669" y="198685"/>
                </a:lnTo>
                <a:close/>
              </a:path>
              <a:path w="1322705" h="431165">
                <a:moveTo>
                  <a:pt x="535669" y="425276"/>
                </a:moveTo>
                <a:lnTo>
                  <a:pt x="532320" y="425276"/>
                </a:lnTo>
                <a:lnTo>
                  <a:pt x="527598" y="423811"/>
                </a:lnTo>
                <a:lnTo>
                  <a:pt x="496527" y="393985"/>
                </a:lnTo>
                <a:lnTo>
                  <a:pt x="492360" y="385650"/>
                </a:lnTo>
                <a:lnTo>
                  <a:pt x="553675" y="364149"/>
                </a:lnTo>
                <a:lnTo>
                  <a:pt x="599544" y="338714"/>
                </a:lnTo>
                <a:lnTo>
                  <a:pt x="629968" y="309343"/>
                </a:lnTo>
                <a:lnTo>
                  <a:pt x="645630" y="270897"/>
                </a:lnTo>
                <a:lnTo>
                  <a:pt x="646509" y="247352"/>
                </a:lnTo>
                <a:lnTo>
                  <a:pt x="688925" y="247352"/>
                </a:lnTo>
                <a:lnTo>
                  <a:pt x="688925" y="275145"/>
                </a:lnTo>
                <a:lnTo>
                  <a:pt x="699864" y="275145"/>
                </a:lnTo>
                <a:lnTo>
                  <a:pt x="703680" y="291526"/>
                </a:lnTo>
                <a:lnTo>
                  <a:pt x="715128" y="308520"/>
                </a:lnTo>
                <a:lnTo>
                  <a:pt x="727707" y="320129"/>
                </a:lnTo>
                <a:lnTo>
                  <a:pt x="675307" y="320129"/>
                </a:lnTo>
                <a:lnTo>
                  <a:pt x="670321" y="323329"/>
                </a:lnTo>
                <a:lnTo>
                  <a:pt x="668721" y="325821"/>
                </a:lnTo>
                <a:lnTo>
                  <a:pt x="670001" y="327101"/>
                </a:lnTo>
                <a:lnTo>
                  <a:pt x="651567" y="351327"/>
                </a:lnTo>
                <a:lnTo>
                  <a:pt x="623766" y="377949"/>
                </a:lnTo>
                <a:lnTo>
                  <a:pt x="591905" y="399994"/>
                </a:lnTo>
                <a:lnTo>
                  <a:pt x="555984" y="417462"/>
                </a:lnTo>
                <a:lnTo>
                  <a:pt x="543912" y="422523"/>
                </a:lnTo>
                <a:lnTo>
                  <a:pt x="535669" y="425276"/>
                </a:lnTo>
                <a:close/>
              </a:path>
              <a:path w="1322705" h="431165">
                <a:moveTo>
                  <a:pt x="739601" y="275145"/>
                </a:moveTo>
                <a:lnTo>
                  <a:pt x="697073" y="275145"/>
                </a:lnTo>
                <a:lnTo>
                  <a:pt x="701650" y="261974"/>
                </a:lnTo>
                <a:lnTo>
                  <a:pt x="701650" y="252226"/>
                </a:lnTo>
                <a:lnTo>
                  <a:pt x="696106" y="247352"/>
                </a:lnTo>
                <a:lnTo>
                  <a:pt x="739601" y="247352"/>
                </a:lnTo>
                <a:lnTo>
                  <a:pt x="739601" y="275145"/>
                </a:lnTo>
                <a:close/>
              </a:path>
              <a:path w="1322705" h="431165">
                <a:moveTo>
                  <a:pt x="670001" y="327101"/>
                </a:moveTo>
                <a:lnTo>
                  <a:pt x="668721" y="325821"/>
                </a:lnTo>
                <a:lnTo>
                  <a:pt x="670321" y="323329"/>
                </a:lnTo>
                <a:lnTo>
                  <a:pt x="675307" y="320129"/>
                </a:lnTo>
                <a:lnTo>
                  <a:pt x="670001" y="327101"/>
                </a:lnTo>
                <a:close/>
              </a:path>
              <a:path w="1322705" h="431165">
                <a:moveTo>
                  <a:pt x="821568" y="424829"/>
                </a:moveTo>
                <a:lnTo>
                  <a:pt x="816731" y="424829"/>
                </a:lnTo>
                <a:lnTo>
                  <a:pt x="809773" y="422523"/>
                </a:lnTo>
                <a:lnTo>
                  <a:pt x="763878" y="402254"/>
                </a:lnTo>
                <a:lnTo>
                  <a:pt x="706059" y="363745"/>
                </a:lnTo>
                <a:lnTo>
                  <a:pt x="670507" y="327607"/>
                </a:lnTo>
                <a:lnTo>
                  <a:pt x="670001" y="327101"/>
                </a:lnTo>
                <a:lnTo>
                  <a:pt x="675307" y="320129"/>
                </a:lnTo>
                <a:lnTo>
                  <a:pt x="727707" y="320129"/>
                </a:lnTo>
                <a:lnTo>
                  <a:pt x="734208" y="326128"/>
                </a:lnTo>
                <a:lnTo>
                  <a:pt x="760920" y="344351"/>
                </a:lnTo>
                <a:lnTo>
                  <a:pt x="784096" y="357340"/>
                </a:lnTo>
                <a:lnTo>
                  <a:pt x="808080" y="368182"/>
                </a:lnTo>
                <a:lnTo>
                  <a:pt x="832874" y="376874"/>
                </a:lnTo>
                <a:lnTo>
                  <a:pt x="858477" y="383418"/>
                </a:lnTo>
                <a:lnTo>
                  <a:pt x="852247" y="392627"/>
                </a:lnTo>
                <a:lnTo>
                  <a:pt x="825674" y="422523"/>
                </a:lnTo>
                <a:lnTo>
                  <a:pt x="823415" y="423811"/>
                </a:lnTo>
                <a:lnTo>
                  <a:pt x="821568" y="424829"/>
                </a:lnTo>
                <a:close/>
              </a:path>
              <a:path w="1322705" h="431165">
                <a:moveTo>
                  <a:pt x="1292795" y="57819"/>
                </a:moveTo>
                <a:lnTo>
                  <a:pt x="943867" y="57819"/>
                </a:lnTo>
                <a:lnTo>
                  <a:pt x="943867" y="9376"/>
                </a:lnTo>
                <a:lnTo>
                  <a:pt x="1292795" y="9376"/>
                </a:lnTo>
                <a:lnTo>
                  <a:pt x="1292795" y="57819"/>
                </a:lnTo>
                <a:close/>
              </a:path>
              <a:path w="1322705" h="431165">
                <a:moveTo>
                  <a:pt x="1068437" y="133945"/>
                </a:moveTo>
                <a:lnTo>
                  <a:pt x="1016198" y="133945"/>
                </a:lnTo>
                <a:lnTo>
                  <a:pt x="1009501" y="59828"/>
                </a:lnTo>
                <a:lnTo>
                  <a:pt x="1063116" y="59828"/>
                </a:lnTo>
                <a:lnTo>
                  <a:pt x="1068213" y="64963"/>
                </a:lnTo>
                <a:lnTo>
                  <a:pt x="1068213" y="75232"/>
                </a:lnTo>
                <a:lnTo>
                  <a:pt x="1060065" y="86729"/>
                </a:lnTo>
                <a:lnTo>
                  <a:pt x="1065534" y="86729"/>
                </a:lnTo>
                <a:lnTo>
                  <a:pt x="1065716" y="92066"/>
                </a:lnTo>
                <a:lnTo>
                  <a:pt x="1066260" y="101714"/>
                </a:lnTo>
                <a:lnTo>
                  <a:pt x="1067044" y="113776"/>
                </a:lnTo>
                <a:lnTo>
                  <a:pt x="1068437" y="133945"/>
                </a:lnTo>
                <a:close/>
              </a:path>
              <a:path w="1322705" h="431165">
                <a:moveTo>
                  <a:pt x="1223143" y="133945"/>
                </a:moveTo>
                <a:lnTo>
                  <a:pt x="1171240" y="133945"/>
                </a:lnTo>
                <a:lnTo>
                  <a:pt x="1183741" y="59828"/>
                </a:lnTo>
                <a:lnTo>
                  <a:pt x="1222585" y="59828"/>
                </a:lnTo>
                <a:lnTo>
                  <a:pt x="1230994" y="63996"/>
                </a:lnTo>
                <a:lnTo>
                  <a:pt x="1235794" y="69763"/>
                </a:lnTo>
                <a:lnTo>
                  <a:pt x="1236984" y="77130"/>
                </a:lnTo>
                <a:lnTo>
                  <a:pt x="1233147" y="85369"/>
                </a:lnTo>
                <a:lnTo>
                  <a:pt x="1229562" y="97584"/>
                </a:lnTo>
                <a:lnTo>
                  <a:pt x="1226227" y="113776"/>
                </a:lnTo>
                <a:lnTo>
                  <a:pt x="1223143" y="133945"/>
                </a:lnTo>
                <a:close/>
              </a:path>
              <a:path w="1322705" h="431165">
                <a:moveTo>
                  <a:pt x="1092993" y="183281"/>
                </a:moveTo>
                <a:lnTo>
                  <a:pt x="945207" y="183281"/>
                </a:lnTo>
                <a:lnTo>
                  <a:pt x="945207" y="133945"/>
                </a:lnTo>
                <a:lnTo>
                  <a:pt x="1291456" y="133945"/>
                </a:lnTo>
                <a:lnTo>
                  <a:pt x="1291456" y="162520"/>
                </a:lnTo>
                <a:lnTo>
                  <a:pt x="1092993" y="162520"/>
                </a:lnTo>
                <a:lnTo>
                  <a:pt x="1092993" y="183281"/>
                </a:lnTo>
                <a:close/>
              </a:path>
              <a:path w="1322705" h="431165">
                <a:moveTo>
                  <a:pt x="1143669" y="208954"/>
                </a:moveTo>
                <a:lnTo>
                  <a:pt x="1092993" y="208954"/>
                </a:lnTo>
                <a:lnTo>
                  <a:pt x="1092993" y="162520"/>
                </a:lnTo>
                <a:lnTo>
                  <a:pt x="1143669" y="162520"/>
                </a:lnTo>
                <a:lnTo>
                  <a:pt x="1143669" y="208954"/>
                </a:lnTo>
                <a:close/>
              </a:path>
              <a:path w="1322705" h="431165">
                <a:moveTo>
                  <a:pt x="1291456" y="183281"/>
                </a:moveTo>
                <a:lnTo>
                  <a:pt x="1143669" y="183281"/>
                </a:lnTo>
                <a:lnTo>
                  <a:pt x="1143669" y="162520"/>
                </a:lnTo>
                <a:lnTo>
                  <a:pt x="1291456" y="162520"/>
                </a:lnTo>
                <a:lnTo>
                  <a:pt x="1291456" y="183281"/>
                </a:lnTo>
                <a:close/>
              </a:path>
              <a:path w="1322705" h="431165">
                <a:moveTo>
                  <a:pt x="1322263" y="257844"/>
                </a:moveTo>
                <a:lnTo>
                  <a:pt x="914399" y="257844"/>
                </a:lnTo>
                <a:lnTo>
                  <a:pt x="914399" y="208954"/>
                </a:lnTo>
                <a:lnTo>
                  <a:pt x="1322263" y="208954"/>
                </a:lnTo>
                <a:lnTo>
                  <a:pt x="1322263" y="257844"/>
                </a:lnTo>
                <a:close/>
              </a:path>
              <a:path w="1322705" h="431165">
                <a:moveTo>
                  <a:pt x="1009724" y="430634"/>
                </a:moveTo>
                <a:lnTo>
                  <a:pt x="958601" y="430634"/>
                </a:lnTo>
                <a:lnTo>
                  <a:pt x="958601" y="275034"/>
                </a:lnTo>
                <a:lnTo>
                  <a:pt x="1278061" y="275034"/>
                </a:lnTo>
                <a:lnTo>
                  <a:pt x="1278061" y="324370"/>
                </a:lnTo>
                <a:lnTo>
                  <a:pt x="1009724" y="324370"/>
                </a:lnTo>
                <a:lnTo>
                  <a:pt x="1009724" y="367903"/>
                </a:lnTo>
                <a:lnTo>
                  <a:pt x="1278061" y="367903"/>
                </a:lnTo>
                <a:lnTo>
                  <a:pt x="1278061" y="416793"/>
                </a:lnTo>
                <a:lnTo>
                  <a:pt x="1009724" y="416793"/>
                </a:lnTo>
                <a:lnTo>
                  <a:pt x="1009724" y="430634"/>
                </a:lnTo>
                <a:close/>
              </a:path>
              <a:path w="1322705" h="431165">
                <a:moveTo>
                  <a:pt x="1278061" y="367903"/>
                </a:moveTo>
                <a:lnTo>
                  <a:pt x="1226939" y="367903"/>
                </a:lnTo>
                <a:lnTo>
                  <a:pt x="1226939" y="324370"/>
                </a:lnTo>
                <a:lnTo>
                  <a:pt x="1278061" y="324370"/>
                </a:lnTo>
                <a:lnTo>
                  <a:pt x="1278061" y="367903"/>
                </a:lnTo>
                <a:close/>
              </a:path>
              <a:path w="1322705" h="431165">
                <a:moveTo>
                  <a:pt x="1278061" y="430634"/>
                </a:moveTo>
                <a:lnTo>
                  <a:pt x="1226939" y="430634"/>
                </a:lnTo>
                <a:lnTo>
                  <a:pt x="1226939" y="416793"/>
                </a:lnTo>
                <a:lnTo>
                  <a:pt x="1278061" y="416793"/>
                </a:lnTo>
                <a:lnTo>
                  <a:pt x="1278061" y="430634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7558" y="1172061"/>
            <a:ext cx="2219960" cy="1076960"/>
          </a:xfrm>
          <a:custGeom>
            <a:avLst/>
            <a:gdLst/>
            <a:ahLst/>
            <a:cxnLst/>
            <a:rect l="l" t="t" r="r" b="b"/>
            <a:pathLst>
              <a:path w="2219960" h="1076960">
                <a:moveTo>
                  <a:pt x="447600" y="435880"/>
                </a:moveTo>
                <a:lnTo>
                  <a:pt x="111621" y="435880"/>
                </a:lnTo>
                <a:lnTo>
                  <a:pt x="111621" y="34602"/>
                </a:lnTo>
                <a:lnTo>
                  <a:pt x="909153" y="34602"/>
                </a:lnTo>
                <a:lnTo>
                  <a:pt x="909153" y="156827"/>
                </a:lnTo>
                <a:lnTo>
                  <a:pt x="238311" y="156827"/>
                </a:lnTo>
                <a:lnTo>
                  <a:pt x="238311" y="315887"/>
                </a:lnTo>
                <a:lnTo>
                  <a:pt x="909153" y="315887"/>
                </a:lnTo>
                <a:lnTo>
                  <a:pt x="909153" y="357187"/>
                </a:lnTo>
                <a:lnTo>
                  <a:pt x="447600" y="357187"/>
                </a:lnTo>
                <a:lnTo>
                  <a:pt x="447600" y="435880"/>
                </a:lnTo>
                <a:close/>
              </a:path>
              <a:path w="2219960" h="1076960">
                <a:moveTo>
                  <a:pt x="909153" y="315887"/>
                </a:moveTo>
                <a:lnTo>
                  <a:pt x="782463" y="315887"/>
                </a:lnTo>
                <a:lnTo>
                  <a:pt x="782463" y="156827"/>
                </a:lnTo>
                <a:lnTo>
                  <a:pt x="909153" y="156827"/>
                </a:lnTo>
                <a:lnTo>
                  <a:pt x="909153" y="315887"/>
                </a:lnTo>
                <a:close/>
              </a:path>
              <a:path w="2219960" h="1076960">
                <a:moveTo>
                  <a:pt x="574290" y="500062"/>
                </a:moveTo>
                <a:lnTo>
                  <a:pt x="447600" y="500062"/>
                </a:lnTo>
                <a:lnTo>
                  <a:pt x="447600" y="357187"/>
                </a:lnTo>
                <a:lnTo>
                  <a:pt x="574290" y="357187"/>
                </a:lnTo>
                <a:lnTo>
                  <a:pt x="574290" y="500062"/>
                </a:lnTo>
                <a:close/>
              </a:path>
              <a:path w="2219960" h="1076960">
                <a:moveTo>
                  <a:pt x="909153" y="435880"/>
                </a:moveTo>
                <a:lnTo>
                  <a:pt x="574290" y="435880"/>
                </a:lnTo>
                <a:lnTo>
                  <a:pt x="574290" y="357187"/>
                </a:lnTo>
                <a:lnTo>
                  <a:pt x="909153" y="357187"/>
                </a:lnTo>
                <a:lnTo>
                  <a:pt x="909153" y="435880"/>
                </a:lnTo>
                <a:close/>
              </a:path>
              <a:path w="2219960" h="1076960">
                <a:moveTo>
                  <a:pt x="1019658" y="621171"/>
                </a:moveTo>
                <a:lnTo>
                  <a:pt x="0" y="621171"/>
                </a:lnTo>
                <a:lnTo>
                  <a:pt x="0" y="500062"/>
                </a:lnTo>
                <a:lnTo>
                  <a:pt x="1019658" y="500062"/>
                </a:lnTo>
                <a:lnTo>
                  <a:pt x="1019658" y="621171"/>
                </a:lnTo>
                <a:close/>
              </a:path>
              <a:path w="2219960" h="1076960">
                <a:moveTo>
                  <a:pt x="909153" y="1076585"/>
                </a:moveTo>
                <a:lnTo>
                  <a:pt x="782463" y="1076585"/>
                </a:lnTo>
                <a:lnTo>
                  <a:pt x="782463" y="814275"/>
                </a:lnTo>
                <a:lnTo>
                  <a:pt x="100458" y="814275"/>
                </a:lnTo>
                <a:lnTo>
                  <a:pt x="100458" y="692050"/>
                </a:lnTo>
                <a:lnTo>
                  <a:pt x="909153" y="692050"/>
                </a:lnTo>
                <a:lnTo>
                  <a:pt x="909153" y="1076585"/>
                </a:lnTo>
                <a:close/>
              </a:path>
              <a:path w="2219960" h="1076960">
                <a:moveTo>
                  <a:pt x="1679339" y="164641"/>
                </a:moveTo>
                <a:lnTo>
                  <a:pt x="1279177" y="164641"/>
                </a:lnTo>
                <a:lnTo>
                  <a:pt x="1279177" y="42416"/>
                </a:lnTo>
                <a:lnTo>
                  <a:pt x="1679339" y="42416"/>
                </a:lnTo>
                <a:lnTo>
                  <a:pt x="1679339" y="164641"/>
                </a:lnTo>
                <a:close/>
              </a:path>
              <a:path w="2219960" h="1076960">
                <a:moveTo>
                  <a:pt x="1789844" y="338770"/>
                </a:moveTo>
                <a:lnTo>
                  <a:pt x="1167556" y="338770"/>
                </a:lnTo>
                <a:lnTo>
                  <a:pt x="1167556" y="217661"/>
                </a:lnTo>
                <a:lnTo>
                  <a:pt x="1789844" y="217661"/>
                </a:lnTo>
                <a:lnTo>
                  <a:pt x="1789844" y="338770"/>
                </a:lnTo>
                <a:close/>
              </a:path>
              <a:path w="2219960" h="1076960">
                <a:moveTo>
                  <a:pt x="1234808" y="883480"/>
                </a:moveTo>
                <a:lnTo>
                  <a:pt x="1219599" y="878684"/>
                </a:lnTo>
                <a:lnTo>
                  <a:pt x="1194345" y="864296"/>
                </a:lnTo>
                <a:lnTo>
                  <a:pt x="1159045" y="840314"/>
                </a:lnTo>
                <a:lnTo>
                  <a:pt x="1113699" y="806741"/>
                </a:lnTo>
                <a:lnTo>
                  <a:pt x="1129117" y="794602"/>
                </a:lnTo>
                <a:lnTo>
                  <a:pt x="1145511" y="782184"/>
                </a:lnTo>
                <a:lnTo>
                  <a:pt x="1162882" y="769487"/>
                </a:lnTo>
                <a:lnTo>
                  <a:pt x="1181230" y="756511"/>
                </a:lnTo>
                <a:lnTo>
                  <a:pt x="1182346" y="755767"/>
                </a:lnTo>
                <a:lnTo>
                  <a:pt x="1183462" y="754744"/>
                </a:lnTo>
                <a:lnTo>
                  <a:pt x="1184578" y="753442"/>
                </a:lnTo>
                <a:lnTo>
                  <a:pt x="1205211" y="737885"/>
                </a:lnTo>
                <a:lnTo>
                  <a:pt x="1224413" y="722467"/>
                </a:lnTo>
                <a:lnTo>
                  <a:pt x="1258527" y="692050"/>
                </a:lnTo>
                <a:lnTo>
                  <a:pt x="1295545" y="653811"/>
                </a:lnTo>
                <a:lnTo>
                  <a:pt x="1327628" y="613881"/>
                </a:lnTo>
                <a:lnTo>
                  <a:pt x="1354774" y="572258"/>
                </a:lnTo>
                <a:lnTo>
                  <a:pt x="1376985" y="528944"/>
                </a:lnTo>
                <a:lnTo>
                  <a:pt x="1394260" y="483938"/>
                </a:lnTo>
                <a:lnTo>
                  <a:pt x="1406600" y="437240"/>
                </a:lnTo>
                <a:lnTo>
                  <a:pt x="1414003" y="388851"/>
                </a:lnTo>
                <a:lnTo>
                  <a:pt x="1416471" y="338770"/>
                </a:lnTo>
                <a:lnTo>
                  <a:pt x="1543161" y="338770"/>
                </a:lnTo>
                <a:lnTo>
                  <a:pt x="1545524" y="387028"/>
                </a:lnTo>
                <a:lnTo>
                  <a:pt x="1552614" y="433717"/>
                </a:lnTo>
                <a:lnTo>
                  <a:pt x="1564430" y="478837"/>
                </a:lnTo>
                <a:lnTo>
                  <a:pt x="1580973" y="522386"/>
                </a:lnTo>
                <a:lnTo>
                  <a:pt x="1602242" y="564366"/>
                </a:lnTo>
                <a:lnTo>
                  <a:pt x="1625500" y="600521"/>
                </a:lnTo>
                <a:lnTo>
                  <a:pt x="1483723" y="600521"/>
                </a:lnTo>
                <a:lnTo>
                  <a:pt x="1463980" y="640038"/>
                </a:lnTo>
                <a:lnTo>
                  <a:pt x="1438609" y="680268"/>
                </a:lnTo>
                <a:lnTo>
                  <a:pt x="1407717" y="721072"/>
                </a:lnTo>
                <a:lnTo>
                  <a:pt x="1407611" y="721211"/>
                </a:lnTo>
                <a:lnTo>
                  <a:pt x="1370986" y="762868"/>
                </a:lnTo>
                <a:lnTo>
                  <a:pt x="1328732" y="805237"/>
                </a:lnTo>
                <a:lnTo>
                  <a:pt x="1269916" y="858156"/>
                </a:lnTo>
                <a:lnTo>
                  <a:pt x="1246894" y="875737"/>
                </a:lnTo>
                <a:lnTo>
                  <a:pt x="1234808" y="883480"/>
                </a:lnTo>
                <a:close/>
              </a:path>
              <a:path w="2219960" h="1076960">
                <a:moveTo>
                  <a:pt x="1742405" y="892689"/>
                </a:moveTo>
                <a:lnTo>
                  <a:pt x="1692655" y="850452"/>
                </a:lnTo>
                <a:lnTo>
                  <a:pt x="1650563" y="813483"/>
                </a:lnTo>
                <a:lnTo>
                  <a:pt x="1616128" y="781782"/>
                </a:lnTo>
                <a:lnTo>
                  <a:pt x="1570229" y="734187"/>
                </a:lnTo>
                <a:lnTo>
                  <a:pt x="1527255" y="674819"/>
                </a:lnTo>
                <a:lnTo>
                  <a:pt x="1505559" y="639536"/>
                </a:lnTo>
                <a:lnTo>
                  <a:pt x="1483723" y="600521"/>
                </a:lnTo>
                <a:lnTo>
                  <a:pt x="1625500" y="600521"/>
                </a:lnTo>
                <a:lnTo>
                  <a:pt x="1628237" y="604777"/>
                </a:lnTo>
                <a:lnTo>
                  <a:pt x="1658959" y="643617"/>
                </a:lnTo>
                <a:lnTo>
                  <a:pt x="1694408" y="680888"/>
                </a:lnTo>
                <a:lnTo>
                  <a:pt x="1737870" y="721072"/>
                </a:lnTo>
                <a:lnTo>
                  <a:pt x="1770031" y="747861"/>
                </a:lnTo>
                <a:lnTo>
                  <a:pt x="1809656" y="775487"/>
                </a:lnTo>
                <a:lnTo>
                  <a:pt x="1813650" y="778975"/>
                </a:lnTo>
                <a:lnTo>
                  <a:pt x="1818656" y="784696"/>
                </a:lnTo>
                <a:lnTo>
                  <a:pt x="1824673" y="792649"/>
                </a:lnTo>
                <a:lnTo>
                  <a:pt x="1831702" y="802834"/>
                </a:lnTo>
                <a:lnTo>
                  <a:pt x="1814191" y="821740"/>
                </a:lnTo>
                <a:lnTo>
                  <a:pt x="1793471" y="843018"/>
                </a:lnTo>
                <a:lnTo>
                  <a:pt x="1769543" y="866667"/>
                </a:lnTo>
                <a:lnTo>
                  <a:pt x="1742405" y="892689"/>
                </a:lnTo>
                <a:close/>
              </a:path>
              <a:path w="2219960" h="1076960">
                <a:moveTo>
                  <a:pt x="2027597" y="1066539"/>
                </a:moveTo>
                <a:lnTo>
                  <a:pt x="1902023" y="1066539"/>
                </a:lnTo>
                <a:lnTo>
                  <a:pt x="1902023" y="0"/>
                </a:lnTo>
                <a:lnTo>
                  <a:pt x="1998296" y="0"/>
                </a:lnTo>
                <a:lnTo>
                  <a:pt x="2032620" y="17580"/>
                </a:lnTo>
                <a:lnTo>
                  <a:pt x="2038480" y="31253"/>
                </a:lnTo>
                <a:lnTo>
                  <a:pt x="2030317" y="61461"/>
                </a:lnTo>
                <a:lnTo>
                  <a:pt x="2028277" y="69082"/>
                </a:lnTo>
                <a:lnTo>
                  <a:pt x="2027597" y="71716"/>
                </a:lnTo>
                <a:lnTo>
                  <a:pt x="2027597" y="443135"/>
                </a:lnTo>
                <a:lnTo>
                  <a:pt x="2219585" y="443135"/>
                </a:lnTo>
                <a:lnTo>
                  <a:pt x="2219585" y="565360"/>
                </a:lnTo>
                <a:lnTo>
                  <a:pt x="2027597" y="565360"/>
                </a:lnTo>
                <a:lnTo>
                  <a:pt x="2027597" y="1066539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20156" y="952483"/>
            <a:ext cx="0" cy="8382000"/>
          </a:xfrm>
          <a:custGeom>
            <a:avLst/>
            <a:gdLst/>
            <a:ahLst/>
            <a:cxnLst/>
            <a:rect l="l" t="t" r="r" b="b"/>
            <a:pathLst>
              <a:path h="8382000">
                <a:moveTo>
                  <a:pt x="0" y="0"/>
                </a:moveTo>
                <a:lnTo>
                  <a:pt x="0" y="8381999"/>
                </a:lnTo>
              </a:path>
            </a:pathLst>
          </a:custGeom>
          <a:ln w="9524">
            <a:solidFill>
              <a:srgbClr val="1A24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88775" y="2161651"/>
            <a:ext cx="1309370" cy="427355"/>
          </a:xfrm>
          <a:custGeom>
            <a:avLst/>
            <a:gdLst/>
            <a:ahLst/>
            <a:cxnLst/>
            <a:rect l="l" t="t" r="r" b="b"/>
            <a:pathLst>
              <a:path w="1309370" h="427355">
                <a:moveTo>
                  <a:pt x="221233" y="252933"/>
                </a:moveTo>
                <a:lnTo>
                  <a:pt x="0" y="252933"/>
                </a:lnTo>
                <a:lnTo>
                  <a:pt x="0" y="27235"/>
                </a:lnTo>
                <a:lnTo>
                  <a:pt x="49745" y="27235"/>
                </a:lnTo>
                <a:lnTo>
                  <a:pt x="54694" y="32035"/>
                </a:lnTo>
                <a:lnTo>
                  <a:pt x="54694" y="41634"/>
                </a:lnTo>
                <a:lnTo>
                  <a:pt x="51122" y="57261"/>
                </a:lnTo>
                <a:lnTo>
                  <a:pt x="51568" y="57261"/>
                </a:lnTo>
                <a:lnTo>
                  <a:pt x="51568" y="96887"/>
                </a:lnTo>
                <a:lnTo>
                  <a:pt x="221233" y="96887"/>
                </a:lnTo>
                <a:lnTo>
                  <a:pt x="221233" y="145777"/>
                </a:lnTo>
                <a:lnTo>
                  <a:pt x="51568" y="145777"/>
                </a:lnTo>
                <a:lnTo>
                  <a:pt x="51568" y="204489"/>
                </a:lnTo>
                <a:lnTo>
                  <a:pt x="221233" y="204489"/>
                </a:lnTo>
                <a:lnTo>
                  <a:pt x="221233" y="252933"/>
                </a:lnTo>
                <a:close/>
              </a:path>
              <a:path w="1309370" h="427355">
                <a:moveTo>
                  <a:pt x="221233" y="96887"/>
                </a:moveTo>
                <a:lnTo>
                  <a:pt x="170110" y="96887"/>
                </a:lnTo>
                <a:lnTo>
                  <a:pt x="170110" y="27235"/>
                </a:lnTo>
                <a:lnTo>
                  <a:pt x="220005" y="27235"/>
                </a:lnTo>
                <a:lnTo>
                  <a:pt x="224804" y="32407"/>
                </a:lnTo>
                <a:lnTo>
                  <a:pt x="224804" y="42750"/>
                </a:lnTo>
                <a:lnTo>
                  <a:pt x="215317" y="56368"/>
                </a:lnTo>
                <a:lnTo>
                  <a:pt x="221233" y="56368"/>
                </a:lnTo>
                <a:lnTo>
                  <a:pt x="221233" y="96887"/>
                </a:lnTo>
                <a:close/>
              </a:path>
              <a:path w="1309370" h="427355">
                <a:moveTo>
                  <a:pt x="221233" y="204489"/>
                </a:moveTo>
                <a:lnTo>
                  <a:pt x="170110" y="204489"/>
                </a:lnTo>
                <a:lnTo>
                  <a:pt x="170110" y="145777"/>
                </a:lnTo>
                <a:lnTo>
                  <a:pt x="221233" y="145777"/>
                </a:lnTo>
                <a:lnTo>
                  <a:pt x="221233" y="204489"/>
                </a:lnTo>
                <a:close/>
              </a:path>
              <a:path w="1309370" h="427355">
                <a:moveTo>
                  <a:pt x="350266" y="336425"/>
                </a:moveTo>
                <a:lnTo>
                  <a:pt x="299144" y="336425"/>
                </a:lnTo>
                <a:lnTo>
                  <a:pt x="299144" y="0"/>
                </a:lnTo>
                <a:lnTo>
                  <a:pt x="348890" y="0"/>
                </a:lnTo>
                <a:lnTo>
                  <a:pt x="353838" y="4874"/>
                </a:lnTo>
                <a:lnTo>
                  <a:pt x="353838" y="14622"/>
                </a:lnTo>
                <a:lnTo>
                  <a:pt x="344462" y="28686"/>
                </a:lnTo>
                <a:lnTo>
                  <a:pt x="350266" y="28686"/>
                </a:lnTo>
                <a:lnTo>
                  <a:pt x="350266" y="150018"/>
                </a:lnTo>
                <a:lnTo>
                  <a:pt x="417239" y="150018"/>
                </a:lnTo>
                <a:lnTo>
                  <a:pt x="417239" y="198908"/>
                </a:lnTo>
                <a:lnTo>
                  <a:pt x="350266" y="198908"/>
                </a:lnTo>
                <a:lnTo>
                  <a:pt x="350266" y="336425"/>
                </a:lnTo>
                <a:close/>
              </a:path>
              <a:path w="1309370" h="427355">
                <a:moveTo>
                  <a:pt x="365447" y="416793"/>
                </a:moveTo>
                <a:lnTo>
                  <a:pt x="46434" y="416793"/>
                </a:lnTo>
                <a:lnTo>
                  <a:pt x="46434" y="279052"/>
                </a:lnTo>
                <a:lnTo>
                  <a:pt x="96031" y="279052"/>
                </a:lnTo>
                <a:lnTo>
                  <a:pt x="100682" y="283591"/>
                </a:lnTo>
                <a:lnTo>
                  <a:pt x="100682" y="292670"/>
                </a:lnTo>
                <a:lnTo>
                  <a:pt x="92310" y="306846"/>
                </a:lnTo>
                <a:lnTo>
                  <a:pt x="97556" y="306846"/>
                </a:lnTo>
                <a:lnTo>
                  <a:pt x="97556" y="367903"/>
                </a:lnTo>
                <a:lnTo>
                  <a:pt x="365447" y="367903"/>
                </a:lnTo>
                <a:lnTo>
                  <a:pt x="365447" y="416793"/>
                </a:lnTo>
                <a:close/>
              </a:path>
              <a:path w="1309370" h="427355">
                <a:moveTo>
                  <a:pt x="708347" y="96663"/>
                </a:moveTo>
                <a:lnTo>
                  <a:pt x="454521" y="96663"/>
                </a:lnTo>
                <a:lnTo>
                  <a:pt x="454521" y="48220"/>
                </a:lnTo>
                <a:lnTo>
                  <a:pt x="708347" y="48220"/>
                </a:lnTo>
                <a:lnTo>
                  <a:pt x="708347" y="96663"/>
                </a:lnTo>
                <a:close/>
              </a:path>
              <a:path w="1309370" h="427355">
                <a:moveTo>
                  <a:pt x="471152" y="339551"/>
                </a:moveTo>
                <a:lnTo>
                  <a:pt x="465885" y="337611"/>
                </a:lnTo>
                <a:lnTo>
                  <a:pt x="456446" y="331793"/>
                </a:lnTo>
                <a:lnTo>
                  <a:pt x="442835" y="322096"/>
                </a:lnTo>
                <a:lnTo>
                  <a:pt x="425053" y="308520"/>
                </a:lnTo>
                <a:lnTo>
                  <a:pt x="468306" y="275669"/>
                </a:lnTo>
                <a:lnTo>
                  <a:pt x="502518" y="241073"/>
                </a:lnTo>
                <a:lnTo>
                  <a:pt x="527688" y="204734"/>
                </a:lnTo>
                <a:lnTo>
                  <a:pt x="543817" y="166650"/>
                </a:lnTo>
                <a:lnTo>
                  <a:pt x="553863" y="113846"/>
                </a:lnTo>
                <a:lnTo>
                  <a:pt x="554533" y="96663"/>
                </a:lnTo>
                <a:lnTo>
                  <a:pt x="605656" y="96663"/>
                </a:lnTo>
                <a:lnTo>
                  <a:pt x="613971" y="165366"/>
                </a:lnTo>
                <a:lnTo>
                  <a:pt x="637500" y="218665"/>
                </a:lnTo>
                <a:lnTo>
                  <a:pt x="580652" y="218665"/>
                </a:lnTo>
                <a:lnTo>
                  <a:pt x="548980" y="270067"/>
                </a:lnTo>
                <a:lnTo>
                  <a:pt x="493700" y="324928"/>
                </a:lnTo>
                <a:lnTo>
                  <a:pt x="474297" y="338553"/>
                </a:lnTo>
                <a:lnTo>
                  <a:pt x="474427" y="338553"/>
                </a:lnTo>
                <a:lnTo>
                  <a:pt x="471152" y="339551"/>
                </a:lnTo>
                <a:close/>
              </a:path>
              <a:path w="1309370" h="427355">
                <a:moveTo>
                  <a:pt x="690153" y="339551"/>
                </a:moveTo>
                <a:lnTo>
                  <a:pt x="687251" y="339551"/>
                </a:lnTo>
                <a:lnTo>
                  <a:pt x="684146" y="338553"/>
                </a:lnTo>
                <a:lnTo>
                  <a:pt x="643418" y="306518"/>
                </a:lnTo>
                <a:lnTo>
                  <a:pt x="612443" y="273422"/>
                </a:lnTo>
                <a:lnTo>
                  <a:pt x="590447" y="238729"/>
                </a:lnTo>
                <a:lnTo>
                  <a:pt x="580652" y="218665"/>
                </a:lnTo>
                <a:lnTo>
                  <a:pt x="637500" y="218665"/>
                </a:lnTo>
                <a:lnTo>
                  <a:pt x="638919" y="221232"/>
                </a:lnTo>
                <a:lnTo>
                  <a:pt x="653820" y="240606"/>
                </a:lnTo>
                <a:lnTo>
                  <a:pt x="673633" y="260886"/>
                </a:lnTo>
                <a:lnTo>
                  <a:pt x="698357" y="282073"/>
                </a:lnTo>
                <a:lnTo>
                  <a:pt x="727992" y="304167"/>
                </a:lnTo>
                <a:lnTo>
                  <a:pt x="720346" y="312811"/>
                </a:lnTo>
                <a:lnTo>
                  <a:pt x="712700" y="320771"/>
                </a:lnTo>
                <a:lnTo>
                  <a:pt x="705054" y="328047"/>
                </a:lnTo>
                <a:lnTo>
                  <a:pt x="697408" y="334640"/>
                </a:lnTo>
                <a:lnTo>
                  <a:pt x="693539" y="337914"/>
                </a:lnTo>
                <a:lnTo>
                  <a:pt x="690153" y="339551"/>
                </a:lnTo>
                <a:close/>
              </a:path>
              <a:path w="1309370" h="427355">
                <a:moveTo>
                  <a:pt x="797644" y="426615"/>
                </a:moveTo>
                <a:lnTo>
                  <a:pt x="747414" y="426615"/>
                </a:lnTo>
                <a:lnTo>
                  <a:pt x="747414" y="0"/>
                </a:lnTo>
                <a:lnTo>
                  <a:pt x="794258" y="0"/>
                </a:lnTo>
                <a:lnTo>
                  <a:pt x="799616" y="4167"/>
                </a:lnTo>
                <a:lnTo>
                  <a:pt x="801997" y="12501"/>
                </a:lnTo>
                <a:lnTo>
                  <a:pt x="797644" y="28612"/>
                </a:lnTo>
                <a:lnTo>
                  <a:pt x="797644" y="177254"/>
                </a:lnTo>
                <a:lnTo>
                  <a:pt x="874439" y="177254"/>
                </a:lnTo>
                <a:lnTo>
                  <a:pt x="874439" y="226144"/>
                </a:lnTo>
                <a:lnTo>
                  <a:pt x="797644" y="226144"/>
                </a:lnTo>
                <a:lnTo>
                  <a:pt x="797644" y="426615"/>
                </a:lnTo>
                <a:close/>
              </a:path>
              <a:path w="1309370" h="427355">
                <a:moveTo>
                  <a:pt x="1080045" y="171673"/>
                </a:moveTo>
                <a:lnTo>
                  <a:pt x="945653" y="171673"/>
                </a:lnTo>
                <a:lnTo>
                  <a:pt x="945653" y="13841"/>
                </a:lnTo>
                <a:lnTo>
                  <a:pt x="1264666" y="13841"/>
                </a:lnTo>
                <a:lnTo>
                  <a:pt x="1264666" y="62731"/>
                </a:lnTo>
                <a:lnTo>
                  <a:pt x="996329" y="62731"/>
                </a:lnTo>
                <a:lnTo>
                  <a:pt x="996329" y="122783"/>
                </a:lnTo>
                <a:lnTo>
                  <a:pt x="1264666" y="122783"/>
                </a:lnTo>
                <a:lnTo>
                  <a:pt x="1264666" y="142874"/>
                </a:lnTo>
                <a:lnTo>
                  <a:pt x="1080045" y="142874"/>
                </a:lnTo>
                <a:lnTo>
                  <a:pt x="1080045" y="171673"/>
                </a:lnTo>
                <a:close/>
              </a:path>
              <a:path w="1309370" h="427355">
                <a:moveTo>
                  <a:pt x="1130721" y="200024"/>
                </a:moveTo>
                <a:lnTo>
                  <a:pt x="1080045" y="200024"/>
                </a:lnTo>
                <a:lnTo>
                  <a:pt x="1080045" y="142874"/>
                </a:lnTo>
                <a:lnTo>
                  <a:pt x="1130721" y="142874"/>
                </a:lnTo>
                <a:lnTo>
                  <a:pt x="1130721" y="200024"/>
                </a:lnTo>
                <a:close/>
              </a:path>
              <a:path w="1309370" h="427355">
                <a:moveTo>
                  <a:pt x="1264666" y="171673"/>
                </a:moveTo>
                <a:lnTo>
                  <a:pt x="1130721" y="171673"/>
                </a:lnTo>
                <a:lnTo>
                  <a:pt x="1130721" y="142874"/>
                </a:lnTo>
                <a:lnTo>
                  <a:pt x="1264666" y="142874"/>
                </a:lnTo>
                <a:lnTo>
                  <a:pt x="1264666" y="171673"/>
                </a:lnTo>
                <a:close/>
              </a:path>
              <a:path w="1309370" h="427355">
                <a:moveTo>
                  <a:pt x="1308868" y="248468"/>
                </a:moveTo>
                <a:lnTo>
                  <a:pt x="901005" y="248468"/>
                </a:lnTo>
                <a:lnTo>
                  <a:pt x="901005" y="200024"/>
                </a:lnTo>
                <a:lnTo>
                  <a:pt x="1308868" y="200024"/>
                </a:lnTo>
                <a:lnTo>
                  <a:pt x="1308868" y="248468"/>
                </a:lnTo>
                <a:close/>
              </a:path>
              <a:path w="1309370" h="427355">
                <a:moveTo>
                  <a:pt x="1099356" y="427062"/>
                </a:moveTo>
                <a:lnTo>
                  <a:pt x="1039220" y="423057"/>
                </a:lnTo>
                <a:lnTo>
                  <a:pt x="993539" y="411044"/>
                </a:lnTo>
                <a:lnTo>
                  <a:pt x="945542" y="362991"/>
                </a:lnTo>
                <a:lnTo>
                  <a:pt x="942974" y="343458"/>
                </a:lnTo>
                <a:lnTo>
                  <a:pt x="948067" y="317680"/>
                </a:lnTo>
                <a:lnTo>
                  <a:pt x="988809" y="280231"/>
                </a:lnTo>
                <a:lnTo>
                  <a:pt x="1039729" y="265532"/>
                </a:lnTo>
                <a:lnTo>
                  <a:pt x="1088640" y="261639"/>
                </a:lnTo>
                <a:lnTo>
                  <a:pt x="1120340" y="261639"/>
                </a:lnTo>
                <a:lnTo>
                  <a:pt x="1159122" y="263530"/>
                </a:lnTo>
                <a:lnTo>
                  <a:pt x="1219899" y="278655"/>
                </a:lnTo>
                <a:lnTo>
                  <a:pt x="1252639" y="302409"/>
                </a:lnTo>
                <a:lnTo>
                  <a:pt x="1257919" y="310529"/>
                </a:lnTo>
                <a:lnTo>
                  <a:pt x="1086854" y="310529"/>
                </a:lnTo>
                <a:lnTo>
                  <a:pt x="1057009" y="311778"/>
                </a:lnTo>
                <a:lnTo>
                  <a:pt x="1033360" y="315434"/>
                </a:lnTo>
                <a:lnTo>
                  <a:pt x="1033044" y="315434"/>
                </a:lnTo>
                <a:lnTo>
                  <a:pt x="1014147" y="321768"/>
                </a:lnTo>
                <a:lnTo>
                  <a:pt x="1001129" y="330510"/>
                </a:lnTo>
                <a:lnTo>
                  <a:pt x="997334" y="334305"/>
                </a:lnTo>
                <a:lnTo>
                  <a:pt x="995436" y="338918"/>
                </a:lnTo>
                <a:lnTo>
                  <a:pt x="995436" y="344351"/>
                </a:lnTo>
                <a:lnTo>
                  <a:pt x="1033799" y="373128"/>
                </a:lnTo>
                <a:lnTo>
                  <a:pt x="1078259" y="378730"/>
                </a:lnTo>
                <a:lnTo>
                  <a:pt x="1085487" y="378981"/>
                </a:lnTo>
                <a:lnTo>
                  <a:pt x="1254259" y="378981"/>
                </a:lnTo>
                <a:lnTo>
                  <a:pt x="1239717" y="396321"/>
                </a:lnTo>
                <a:lnTo>
                  <a:pt x="1206298" y="413399"/>
                </a:lnTo>
                <a:lnTo>
                  <a:pt x="1159510" y="423646"/>
                </a:lnTo>
                <a:lnTo>
                  <a:pt x="1099356" y="427062"/>
                </a:lnTo>
                <a:close/>
              </a:path>
              <a:path w="1309370" h="427355">
                <a:moveTo>
                  <a:pt x="1254259" y="378981"/>
                </a:moveTo>
                <a:lnTo>
                  <a:pt x="1095014" y="378981"/>
                </a:lnTo>
                <a:lnTo>
                  <a:pt x="1137621" y="377467"/>
                </a:lnTo>
                <a:lnTo>
                  <a:pt x="1172384" y="372674"/>
                </a:lnTo>
                <a:lnTo>
                  <a:pt x="1196947" y="364687"/>
                </a:lnTo>
                <a:lnTo>
                  <a:pt x="1211312" y="353503"/>
                </a:lnTo>
                <a:lnTo>
                  <a:pt x="1213395" y="350676"/>
                </a:lnTo>
                <a:lnTo>
                  <a:pt x="1214437" y="347774"/>
                </a:lnTo>
                <a:lnTo>
                  <a:pt x="1214437" y="344797"/>
                </a:lnTo>
                <a:lnTo>
                  <a:pt x="1175635" y="315434"/>
                </a:lnTo>
                <a:lnTo>
                  <a:pt x="1131354" y="310529"/>
                </a:lnTo>
                <a:lnTo>
                  <a:pt x="1257919" y="310529"/>
                </a:lnTo>
                <a:lnTo>
                  <a:pt x="1260313" y="314213"/>
                </a:lnTo>
                <a:lnTo>
                  <a:pt x="1264918" y="327300"/>
                </a:lnTo>
                <a:lnTo>
                  <a:pt x="1266452" y="341672"/>
                </a:lnTo>
                <a:lnTo>
                  <a:pt x="1259769" y="372412"/>
                </a:lnTo>
                <a:lnTo>
                  <a:pt x="1254259" y="378981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53001" y="2161651"/>
            <a:ext cx="2659380" cy="431165"/>
          </a:xfrm>
          <a:custGeom>
            <a:avLst/>
            <a:gdLst/>
            <a:ahLst/>
            <a:cxnLst/>
            <a:rect l="l" t="t" r="r" b="b"/>
            <a:pathLst>
              <a:path w="2659380" h="431164">
                <a:moveTo>
                  <a:pt x="211870" y="181830"/>
                </a:moveTo>
                <a:lnTo>
                  <a:pt x="199259" y="181830"/>
                </a:lnTo>
                <a:lnTo>
                  <a:pt x="168938" y="180742"/>
                </a:lnTo>
                <a:lnTo>
                  <a:pt x="112458" y="171143"/>
                </a:lnTo>
                <a:lnTo>
                  <a:pt x="74786" y="154344"/>
                </a:lnTo>
                <a:lnTo>
                  <a:pt x="50089" y="122001"/>
                </a:lnTo>
                <a:lnTo>
                  <a:pt x="45541" y="92533"/>
                </a:lnTo>
                <a:lnTo>
                  <a:pt x="52803" y="60910"/>
                </a:lnTo>
                <a:lnTo>
                  <a:pt x="110902" y="20224"/>
                </a:lnTo>
                <a:lnTo>
                  <a:pt x="161738" y="11162"/>
                </a:lnTo>
                <a:lnTo>
                  <a:pt x="195820" y="9376"/>
                </a:lnTo>
                <a:lnTo>
                  <a:pt x="203261" y="9376"/>
                </a:lnTo>
                <a:lnTo>
                  <a:pt x="251621" y="11713"/>
                </a:lnTo>
                <a:lnTo>
                  <a:pt x="291219" y="18724"/>
                </a:lnTo>
                <a:lnTo>
                  <a:pt x="344127" y="46769"/>
                </a:lnTo>
                <a:lnTo>
                  <a:pt x="352276" y="58266"/>
                </a:lnTo>
                <a:lnTo>
                  <a:pt x="186295" y="58266"/>
                </a:lnTo>
                <a:lnTo>
                  <a:pt x="157901" y="59528"/>
                </a:lnTo>
                <a:lnTo>
                  <a:pt x="116937" y="69630"/>
                </a:lnTo>
                <a:lnTo>
                  <a:pt x="97556" y="96105"/>
                </a:lnTo>
                <a:lnTo>
                  <a:pt x="101623" y="109437"/>
                </a:lnTo>
                <a:lnTo>
                  <a:pt x="162631" y="132605"/>
                </a:lnTo>
                <a:lnTo>
                  <a:pt x="184314" y="133861"/>
                </a:lnTo>
                <a:lnTo>
                  <a:pt x="351715" y="133861"/>
                </a:lnTo>
                <a:lnTo>
                  <a:pt x="331709" y="155125"/>
                </a:lnTo>
                <a:lnTo>
                  <a:pt x="292886" y="171722"/>
                </a:lnTo>
                <a:lnTo>
                  <a:pt x="238534" y="180156"/>
                </a:lnTo>
                <a:lnTo>
                  <a:pt x="229953" y="180937"/>
                </a:lnTo>
                <a:lnTo>
                  <a:pt x="221065" y="181495"/>
                </a:lnTo>
                <a:lnTo>
                  <a:pt x="211870" y="181830"/>
                </a:lnTo>
                <a:close/>
              </a:path>
              <a:path w="2659380" h="431164">
                <a:moveTo>
                  <a:pt x="351715" y="133861"/>
                </a:moveTo>
                <a:lnTo>
                  <a:pt x="193754" y="133861"/>
                </a:lnTo>
                <a:lnTo>
                  <a:pt x="235953" y="132180"/>
                </a:lnTo>
                <a:lnTo>
                  <a:pt x="270067" y="126885"/>
                </a:lnTo>
                <a:lnTo>
                  <a:pt x="293995" y="118060"/>
                </a:lnTo>
                <a:lnTo>
                  <a:pt x="307739" y="105705"/>
                </a:lnTo>
                <a:lnTo>
                  <a:pt x="309748" y="102728"/>
                </a:lnTo>
                <a:lnTo>
                  <a:pt x="310753" y="99528"/>
                </a:lnTo>
                <a:lnTo>
                  <a:pt x="310753" y="96105"/>
                </a:lnTo>
                <a:lnTo>
                  <a:pt x="270067" y="62514"/>
                </a:lnTo>
                <a:lnTo>
                  <a:pt x="227521" y="58266"/>
                </a:lnTo>
                <a:lnTo>
                  <a:pt x="352276" y="58266"/>
                </a:lnTo>
                <a:lnTo>
                  <a:pt x="362686" y="96105"/>
                </a:lnTo>
                <a:lnTo>
                  <a:pt x="362768" y="97445"/>
                </a:lnTo>
                <a:lnTo>
                  <a:pt x="355003" y="130366"/>
                </a:lnTo>
                <a:lnTo>
                  <a:pt x="351715" y="133861"/>
                </a:lnTo>
                <a:close/>
              </a:path>
              <a:path w="2659380" h="431164">
                <a:moveTo>
                  <a:pt x="95324" y="430634"/>
                </a:moveTo>
                <a:lnTo>
                  <a:pt x="44201" y="430634"/>
                </a:lnTo>
                <a:lnTo>
                  <a:pt x="44201" y="269230"/>
                </a:lnTo>
                <a:lnTo>
                  <a:pt x="363661" y="269230"/>
                </a:lnTo>
                <a:lnTo>
                  <a:pt x="363661" y="318566"/>
                </a:lnTo>
                <a:lnTo>
                  <a:pt x="95324" y="318566"/>
                </a:lnTo>
                <a:lnTo>
                  <a:pt x="95324" y="367903"/>
                </a:lnTo>
                <a:lnTo>
                  <a:pt x="363661" y="367903"/>
                </a:lnTo>
                <a:lnTo>
                  <a:pt x="363661" y="416793"/>
                </a:lnTo>
                <a:lnTo>
                  <a:pt x="95324" y="416793"/>
                </a:lnTo>
                <a:lnTo>
                  <a:pt x="95324" y="430634"/>
                </a:lnTo>
                <a:close/>
              </a:path>
              <a:path w="2659380" h="431164">
                <a:moveTo>
                  <a:pt x="363661" y="367903"/>
                </a:moveTo>
                <a:lnTo>
                  <a:pt x="312539" y="367903"/>
                </a:lnTo>
                <a:lnTo>
                  <a:pt x="312539" y="318566"/>
                </a:lnTo>
                <a:lnTo>
                  <a:pt x="363661" y="318566"/>
                </a:lnTo>
                <a:lnTo>
                  <a:pt x="363661" y="367903"/>
                </a:lnTo>
                <a:close/>
              </a:path>
              <a:path w="2659380" h="431164">
                <a:moveTo>
                  <a:pt x="363661" y="430634"/>
                </a:moveTo>
                <a:lnTo>
                  <a:pt x="312539" y="430634"/>
                </a:lnTo>
                <a:lnTo>
                  <a:pt x="312539" y="416793"/>
                </a:lnTo>
                <a:lnTo>
                  <a:pt x="363661" y="416793"/>
                </a:lnTo>
                <a:lnTo>
                  <a:pt x="363661" y="430634"/>
                </a:lnTo>
                <a:close/>
              </a:path>
              <a:path w="2659380" h="431164">
                <a:moveTo>
                  <a:pt x="407863" y="247575"/>
                </a:moveTo>
                <a:lnTo>
                  <a:pt x="0" y="247575"/>
                </a:lnTo>
                <a:lnTo>
                  <a:pt x="0" y="198685"/>
                </a:lnTo>
                <a:lnTo>
                  <a:pt x="407863" y="198685"/>
                </a:lnTo>
                <a:lnTo>
                  <a:pt x="407863" y="247575"/>
                </a:lnTo>
                <a:close/>
              </a:path>
              <a:path w="2659380" h="431164">
                <a:moveTo>
                  <a:pt x="489235" y="242664"/>
                </a:moveTo>
                <a:lnTo>
                  <a:pt x="483305" y="241352"/>
                </a:lnTo>
                <a:lnTo>
                  <a:pt x="475226" y="237418"/>
                </a:lnTo>
                <a:lnTo>
                  <a:pt x="464999" y="230860"/>
                </a:lnTo>
                <a:lnTo>
                  <a:pt x="452623" y="221679"/>
                </a:lnTo>
                <a:lnTo>
                  <a:pt x="451432" y="220860"/>
                </a:lnTo>
                <a:lnTo>
                  <a:pt x="447749" y="217363"/>
                </a:lnTo>
                <a:lnTo>
                  <a:pt x="441573" y="211187"/>
                </a:lnTo>
                <a:lnTo>
                  <a:pt x="468410" y="192867"/>
                </a:lnTo>
                <a:lnTo>
                  <a:pt x="490100" y="177310"/>
                </a:lnTo>
                <a:lnTo>
                  <a:pt x="532251" y="138298"/>
                </a:lnTo>
                <a:lnTo>
                  <a:pt x="551896" y="101575"/>
                </a:lnTo>
                <a:lnTo>
                  <a:pt x="559110" y="57205"/>
                </a:lnTo>
                <a:lnTo>
                  <a:pt x="559367" y="41783"/>
                </a:lnTo>
                <a:lnTo>
                  <a:pt x="559333" y="16073"/>
                </a:lnTo>
                <a:lnTo>
                  <a:pt x="610678" y="16073"/>
                </a:lnTo>
                <a:lnTo>
                  <a:pt x="616818" y="21319"/>
                </a:lnTo>
                <a:lnTo>
                  <a:pt x="616818" y="34416"/>
                </a:lnTo>
                <a:lnTo>
                  <a:pt x="615255" y="41783"/>
                </a:lnTo>
                <a:lnTo>
                  <a:pt x="612130" y="53912"/>
                </a:lnTo>
                <a:lnTo>
                  <a:pt x="610567" y="63400"/>
                </a:lnTo>
                <a:lnTo>
                  <a:pt x="613762" y="91473"/>
                </a:lnTo>
                <a:lnTo>
                  <a:pt x="623347" y="117871"/>
                </a:lnTo>
                <a:lnTo>
                  <a:pt x="629911" y="128029"/>
                </a:lnTo>
                <a:lnTo>
                  <a:pt x="585452" y="128029"/>
                </a:lnTo>
                <a:lnTo>
                  <a:pt x="584559" y="128252"/>
                </a:lnTo>
                <a:lnTo>
                  <a:pt x="584749" y="133965"/>
                </a:lnTo>
                <a:lnTo>
                  <a:pt x="583799" y="141989"/>
                </a:lnTo>
                <a:lnTo>
                  <a:pt x="563544" y="177310"/>
                </a:lnTo>
                <a:lnTo>
                  <a:pt x="528560" y="214326"/>
                </a:lnTo>
                <a:lnTo>
                  <a:pt x="500711" y="236315"/>
                </a:lnTo>
                <a:lnTo>
                  <a:pt x="489235" y="242664"/>
                </a:lnTo>
                <a:close/>
              </a:path>
              <a:path w="2659380" h="431164">
                <a:moveTo>
                  <a:pt x="584749" y="133965"/>
                </a:moveTo>
                <a:lnTo>
                  <a:pt x="584559" y="128252"/>
                </a:lnTo>
                <a:lnTo>
                  <a:pt x="585452" y="128029"/>
                </a:lnTo>
                <a:lnTo>
                  <a:pt x="584749" y="133965"/>
                </a:lnTo>
                <a:close/>
              </a:path>
              <a:path w="2659380" h="431164">
                <a:moveTo>
                  <a:pt x="689036" y="244003"/>
                </a:moveTo>
                <a:lnTo>
                  <a:pt x="683530" y="244003"/>
                </a:lnTo>
                <a:lnTo>
                  <a:pt x="676461" y="240580"/>
                </a:lnTo>
                <a:lnTo>
                  <a:pt x="667828" y="233734"/>
                </a:lnTo>
                <a:lnTo>
                  <a:pt x="648246" y="219677"/>
                </a:lnTo>
                <a:lnTo>
                  <a:pt x="612806" y="185577"/>
                </a:lnTo>
                <a:lnTo>
                  <a:pt x="587043" y="147060"/>
                </a:lnTo>
                <a:lnTo>
                  <a:pt x="584749" y="133965"/>
                </a:lnTo>
                <a:lnTo>
                  <a:pt x="585426" y="128252"/>
                </a:lnTo>
                <a:lnTo>
                  <a:pt x="585452" y="128029"/>
                </a:lnTo>
                <a:lnTo>
                  <a:pt x="629911" y="128029"/>
                </a:lnTo>
                <a:lnTo>
                  <a:pt x="639323" y="142595"/>
                </a:lnTo>
                <a:lnTo>
                  <a:pt x="661581" y="165534"/>
                </a:lnTo>
                <a:lnTo>
                  <a:pt x="727099" y="207726"/>
                </a:lnTo>
                <a:lnTo>
                  <a:pt x="717256" y="218379"/>
                </a:lnTo>
                <a:lnTo>
                  <a:pt x="708486" y="227455"/>
                </a:lnTo>
                <a:lnTo>
                  <a:pt x="700792" y="234955"/>
                </a:lnTo>
                <a:lnTo>
                  <a:pt x="694171" y="240878"/>
                </a:lnTo>
                <a:lnTo>
                  <a:pt x="689036" y="244003"/>
                </a:lnTo>
                <a:close/>
              </a:path>
              <a:path w="2659380" h="431164">
                <a:moveTo>
                  <a:pt x="827112" y="431080"/>
                </a:moveTo>
                <a:lnTo>
                  <a:pt x="775989" y="431080"/>
                </a:lnTo>
                <a:lnTo>
                  <a:pt x="775989" y="314101"/>
                </a:lnTo>
                <a:lnTo>
                  <a:pt x="507206" y="314101"/>
                </a:lnTo>
                <a:lnTo>
                  <a:pt x="507206" y="264765"/>
                </a:lnTo>
                <a:lnTo>
                  <a:pt x="827112" y="264765"/>
                </a:lnTo>
                <a:lnTo>
                  <a:pt x="827112" y="431080"/>
                </a:lnTo>
                <a:close/>
              </a:path>
              <a:path w="2659380" h="431164">
                <a:moveTo>
                  <a:pt x="827112" y="256951"/>
                </a:moveTo>
                <a:lnTo>
                  <a:pt x="775989" y="256951"/>
                </a:lnTo>
                <a:lnTo>
                  <a:pt x="775989" y="0"/>
                </a:lnTo>
                <a:lnTo>
                  <a:pt x="825884" y="0"/>
                </a:lnTo>
                <a:lnTo>
                  <a:pt x="830684" y="4725"/>
                </a:lnTo>
                <a:lnTo>
                  <a:pt x="830684" y="14175"/>
                </a:lnTo>
                <a:lnTo>
                  <a:pt x="821307" y="28240"/>
                </a:lnTo>
                <a:lnTo>
                  <a:pt x="827112" y="28240"/>
                </a:lnTo>
                <a:lnTo>
                  <a:pt x="827112" y="256951"/>
                </a:lnTo>
                <a:close/>
              </a:path>
              <a:path w="2659380" h="431164">
                <a:moveTo>
                  <a:pt x="1278061" y="165422"/>
                </a:moveTo>
                <a:lnTo>
                  <a:pt x="959048" y="165422"/>
                </a:lnTo>
                <a:lnTo>
                  <a:pt x="959048" y="9376"/>
                </a:lnTo>
                <a:lnTo>
                  <a:pt x="1278061" y="9376"/>
                </a:lnTo>
                <a:lnTo>
                  <a:pt x="1278061" y="57819"/>
                </a:lnTo>
                <a:lnTo>
                  <a:pt x="1009724" y="57819"/>
                </a:lnTo>
                <a:lnTo>
                  <a:pt x="1009724" y="116532"/>
                </a:lnTo>
                <a:lnTo>
                  <a:pt x="1278061" y="116532"/>
                </a:lnTo>
                <a:lnTo>
                  <a:pt x="1278061" y="165422"/>
                </a:lnTo>
                <a:close/>
              </a:path>
              <a:path w="2659380" h="431164">
                <a:moveTo>
                  <a:pt x="1278061" y="116532"/>
                </a:moveTo>
                <a:lnTo>
                  <a:pt x="1227385" y="116532"/>
                </a:lnTo>
                <a:lnTo>
                  <a:pt x="1227385" y="57819"/>
                </a:lnTo>
                <a:lnTo>
                  <a:pt x="1278061" y="57819"/>
                </a:lnTo>
                <a:lnTo>
                  <a:pt x="1278061" y="116532"/>
                </a:lnTo>
                <a:close/>
              </a:path>
              <a:path w="2659380" h="431164">
                <a:moveTo>
                  <a:pt x="1322263" y="230609"/>
                </a:moveTo>
                <a:lnTo>
                  <a:pt x="914399" y="230609"/>
                </a:lnTo>
                <a:lnTo>
                  <a:pt x="914399" y="182165"/>
                </a:lnTo>
                <a:lnTo>
                  <a:pt x="1322263" y="182165"/>
                </a:lnTo>
                <a:lnTo>
                  <a:pt x="1322263" y="230609"/>
                </a:lnTo>
                <a:close/>
              </a:path>
              <a:path w="2659380" h="431164">
                <a:moveTo>
                  <a:pt x="1143669" y="282401"/>
                </a:moveTo>
                <a:lnTo>
                  <a:pt x="1092993" y="282401"/>
                </a:lnTo>
                <a:lnTo>
                  <a:pt x="1092993" y="230609"/>
                </a:lnTo>
                <a:lnTo>
                  <a:pt x="1143669" y="230609"/>
                </a:lnTo>
                <a:lnTo>
                  <a:pt x="1143669" y="282401"/>
                </a:lnTo>
                <a:close/>
              </a:path>
              <a:path w="2659380" h="431164">
                <a:moveTo>
                  <a:pt x="1287437" y="416793"/>
                </a:moveTo>
                <a:lnTo>
                  <a:pt x="959048" y="416793"/>
                </a:lnTo>
                <a:lnTo>
                  <a:pt x="959048" y="307627"/>
                </a:lnTo>
                <a:lnTo>
                  <a:pt x="1227385" y="307627"/>
                </a:lnTo>
                <a:lnTo>
                  <a:pt x="1227385" y="297581"/>
                </a:lnTo>
                <a:lnTo>
                  <a:pt x="959048" y="297581"/>
                </a:lnTo>
                <a:lnTo>
                  <a:pt x="959048" y="248245"/>
                </a:lnTo>
                <a:lnTo>
                  <a:pt x="1092993" y="248245"/>
                </a:lnTo>
                <a:lnTo>
                  <a:pt x="1092993" y="282401"/>
                </a:lnTo>
                <a:lnTo>
                  <a:pt x="1278061" y="282401"/>
                </a:lnTo>
                <a:lnTo>
                  <a:pt x="1278061" y="356517"/>
                </a:lnTo>
                <a:lnTo>
                  <a:pt x="1009724" y="356517"/>
                </a:lnTo>
                <a:lnTo>
                  <a:pt x="1009724" y="367903"/>
                </a:lnTo>
                <a:lnTo>
                  <a:pt x="1287437" y="367903"/>
                </a:lnTo>
                <a:lnTo>
                  <a:pt x="1287437" y="416793"/>
                </a:lnTo>
                <a:close/>
              </a:path>
              <a:path w="2659380" h="431164">
                <a:moveTo>
                  <a:pt x="1278061" y="282401"/>
                </a:moveTo>
                <a:lnTo>
                  <a:pt x="1143669" y="282401"/>
                </a:lnTo>
                <a:lnTo>
                  <a:pt x="1143669" y="248245"/>
                </a:lnTo>
                <a:lnTo>
                  <a:pt x="1278061" y="248245"/>
                </a:lnTo>
                <a:lnTo>
                  <a:pt x="1278061" y="282401"/>
                </a:lnTo>
                <a:close/>
              </a:path>
              <a:path w="2659380" h="431164">
                <a:moveTo>
                  <a:pt x="1414239" y="255835"/>
                </a:moveTo>
                <a:lnTo>
                  <a:pt x="1371153" y="233064"/>
                </a:lnTo>
                <a:lnTo>
                  <a:pt x="1371153" y="221232"/>
                </a:lnTo>
                <a:lnTo>
                  <a:pt x="1376880" y="217319"/>
                </a:lnTo>
                <a:lnTo>
                  <a:pt x="1383236" y="212387"/>
                </a:lnTo>
                <a:lnTo>
                  <a:pt x="1421082" y="175091"/>
                </a:lnTo>
                <a:lnTo>
                  <a:pt x="1452727" y="124080"/>
                </a:lnTo>
                <a:lnTo>
                  <a:pt x="1463966" y="73809"/>
                </a:lnTo>
                <a:lnTo>
                  <a:pt x="1464804" y="42899"/>
                </a:lnTo>
                <a:lnTo>
                  <a:pt x="1464915" y="32146"/>
                </a:lnTo>
                <a:lnTo>
                  <a:pt x="1509451" y="32146"/>
                </a:lnTo>
                <a:lnTo>
                  <a:pt x="1514995" y="35235"/>
                </a:lnTo>
                <a:lnTo>
                  <a:pt x="1519162" y="41411"/>
                </a:lnTo>
                <a:lnTo>
                  <a:pt x="1519076" y="47885"/>
                </a:lnTo>
                <a:lnTo>
                  <a:pt x="1517795" y="59431"/>
                </a:lnTo>
                <a:lnTo>
                  <a:pt x="1516818" y="70070"/>
                </a:lnTo>
                <a:lnTo>
                  <a:pt x="1516232" y="79020"/>
                </a:lnTo>
                <a:lnTo>
                  <a:pt x="1516093" y="84218"/>
                </a:lnTo>
                <a:lnTo>
                  <a:pt x="1516037" y="86283"/>
                </a:lnTo>
                <a:lnTo>
                  <a:pt x="1517991" y="104819"/>
                </a:lnTo>
                <a:lnTo>
                  <a:pt x="1523851" y="123592"/>
                </a:lnTo>
                <a:lnTo>
                  <a:pt x="1533617" y="142602"/>
                </a:lnTo>
                <a:lnTo>
                  <a:pt x="1537300" y="147786"/>
                </a:lnTo>
                <a:lnTo>
                  <a:pt x="1490922" y="147786"/>
                </a:lnTo>
                <a:lnTo>
                  <a:pt x="1489583" y="148009"/>
                </a:lnTo>
                <a:lnTo>
                  <a:pt x="1486085" y="153590"/>
                </a:lnTo>
                <a:lnTo>
                  <a:pt x="1485820" y="156864"/>
                </a:lnTo>
                <a:lnTo>
                  <a:pt x="1485754" y="157672"/>
                </a:lnTo>
                <a:lnTo>
                  <a:pt x="1485639" y="159097"/>
                </a:lnTo>
                <a:lnTo>
                  <a:pt x="1488221" y="164482"/>
                </a:lnTo>
                <a:lnTo>
                  <a:pt x="1484476" y="174212"/>
                </a:lnTo>
                <a:lnTo>
                  <a:pt x="1458217" y="213531"/>
                </a:lnTo>
                <a:lnTo>
                  <a:pt x="1423392" y="250261"/>
                </a:lnTo>
                <a:lnTo>
                  <a:pt x="1414239" y="255835"/>
                </a:lnTo>
                <a:close/>
              </a:path>
              <a:path w="2659380" h="431164">
                <a:moveTo>
                  <a:pt x="1607817" y="232171"/>
                </a:moveTo>
                <a:lnTo>
                  <a:pt x="1538026" y="232171"/>
                </a:lnTo>
                <a:lnTo>
                  <a:pt x="1577764" y="194555"/>
                </a:lnTo>
                <a:lnTo>
                  <a:pt x="1573661" y="190453"/>
                </a:lnTo>
                <a:lnTo>
                  <a:pt x="1609464" y="137914"/>
                </a:lnTo>
                <a:lnTo>
                  <a:pt x="1622300" y="100570"/>
                </a:lnTo>
                <a:lnTo>
                  <a:pt x="1626235" y="59431"/>
                </a:lnTo>
                <a:lnTo>
                  <a:pt x="1626346" y="55231"/>
                </a:lnTo>
                <a:lnTo>
                  <a:pt x="1626430" y="47885"/>
                </a:lnTo>
                <a:lnTo>
                  <a:pt x="1626542" y="32146"/>
                </a:lnTo>
                <a:lnTo>
                  <a:pt x="1650764" y="32146"/>
                </a:lnTo>
                <a:lnTo>
                  <a:pt x="1681236" y="42899"/>
                </a:lnTo>
                <a:lnTo>
                  <a:pt x="1681236" y="47885"/>
                </a:lnTo>
                <a:lnTo>
                  <a:pt x="1672418" y="68423"/>
                </a:lnTo>
                <a:lnTo>
                  <a:pt x="1677218" y="68423"/>
                </a:lnTo>
                <a:lnTo>
                  <a:pt x="1680971" y="102237"/>
                </a:lnTo>
                <a:lnTo>
                  <a:pt x="1692231" y="133582"/>
                </a:lnTo>
                <a:lnTo>
                  <a:pt x="1701825" y="148344"/>
                </a:lnTo>
                <a:lnTo>
                  <a:pt x="1654224" y="148344"/>
                </a:lnTo>
                <a:lnTo>
                  <a:pt x="1657525" y="157672"/>
                </a:lnTo>
                <a:lnTo>
                  <a:pt x="1651880" y="167654"/>
                </a:lnTo>
                <a:lnTo>
                  <a:pt x="1635360" y="195204"/>
                </a:lnTo>
                <a:lnTo>
                  <a:pt x="1617724" y="220256"/>
                </a:lnTo>
                <a:lnTo>
                  <a:pt x="1607817" y="232171"/>
                </a:lnTo>
                <a:close/>
              </a:path>
              <a:path w="2659380" h="431164">
                <a:moveTo>
                  <a:pt x="1488217" y="164482"/>
                </a:moveTo>
                <a:lnTo>
                  <a:pt x="1485778" y="159387"/>
                </a:lnTo>
                <a:lnTo>
                  <a:pt x="1485820" y="156864"/>
                </a:lnTo>
                <a:lnTo>
                  <a:pt x="1486085" y="153590"/>
                </a:lnTo>
                <a:lnTo>
                  <a:pt x="1489583" y="148009"/>
                </a:lnTo>
                <a:lnTo>
                  <a:pt x="1490922" y="147786"/>
                </a:lnTo>
                <a:lnTo>
                  <a:pt x="1490338" y="156864"/>
                </a:lnTo>
                <a:lnTo>
                  <a:pt x="1490286" y="157672"/>
                </a:lnTo>
                <a:lnTo>
                  <a:pt x="1490176" y="159387"/>
                </a:lnTo>
                <a:lnTo>
                  <a:pt x="1488217" y="164482"/>
                </a:lnTo>
                <a:close/>
              </a:path>
              <a:path w="2659380" h="431164">
                <a:moveTo>
                  <a:pt x="1534340" y="228210"/>
                </a:moveTo>
                <a:lnTo>
                  <a:pt x="1523027" y="216056"/>
                </a:lnTo>
                <a:lnTo>
                  <a:pt x="1509731" y="199411"/>
                </a:lnTo>
                <a:lnTo>
                  <a:pt x="1498136" y="182235"/>
                </a:lnTo>
                <a:lnTo>
                  <a:pt x="1488217" y="164482"/>
                </a:lnTo>
                <a:lnTo>
                  <a:pt x="1490176" y="159387"/>
                </a:lnTo>
                <a:lnTo>
                  <a:pt x="1490752" y="150428"/>
                </a:lnTo>
                <a:lnTo>
                  <a:pt x="1490782" y="149962"/>
                </a:lnTo>
                <a:lnTo>
                  <a:pt x="1490886" y="148344"/>
                </a:lnTo>
                <a:lnTo>
                  <a:pt x="1490922" y="147786"/>
                </a:lnTo>
                <a:lnTo>
                  <a:pt x="1537300" y="147786"/>
                </a:lnTo>
                <a:lnTo>
                  <a:pt x="1547291" y="161850"/>
                </a:lnTo>
                <a:lnTo>
                  <a:pt x="1570062" y="186853"/>
                </a:lnTo>
                <a:lnTo>
                  <a:pt x="1573661" y="190453"/>
                </a:lnTo>
                <a:lnTo>
                  <a:pt x="1559346" y="206952"/>
                </a:lnTo>
                <a:lnTo>
                  <a:pt x="1534340" y="228210"/>
                </a:lnTo>
                <a:close/>
              </a:path>
              <a:path w="2659380" h="431164">
                <a:moveTo>
                  <a:pt x="1657525" y="157672"/>
                </a:moveTo>
                <a:lnTo>
                  <a:pt x="1654224" y="148344"/>
                </a:lnTo>
                <a:lnTo>
                  <a:pt x="1658763" y="150428"/>
                </a:lnTo>
                <a:lnTo>
                  <a:pt x="1657982" y="156864"/>
                </a:lnTo>
                <a:lnTo>
                  <a:pt x="1657525" y="157672"/>
                </a:lnTo>
                <a:close/>
              </a:path>
              <a:path w="2659380" h="431164">
                <a:moveTo>
                  <a:pt x="1743633" y="265211"/>
                </a:moveTo>
                <a:lnTo>
                  <a:pt x="1703625" y="229109"/>
                </a:lnTo>
                <a:lnTo>
                  <a:pt x="1677999" y="200471"/>
                </a:lnTo>
                <a:lnTo>
                  <a:pt x="1660147" y="165080"/>
                </a:lnTo>
                <a:lnTo>
                  <a:pt x="1657525" y="157672"/>
                </a:lnTo>
                <a:lnTo>
                  <a:pt x="1657982" y="156864"/>
                </a:lnTo>
                <a:lnTo>
                  <a:pt x="1658763" y="150428"/>
                </a:lnTo>
                <a:lnTo>
                  <a:pt x="1654224" y="148344"/>
                </a:lnTo>
                <a:lnTo>
                  <a:pt x="1701825" y="148344"/>
                </a:lnTo>
                <a:lnTo>
                  <a:pt x="1710997" y="162457"/>
                </a:lnTo>
                <a:lnTo>
                  <a:pt x="1737270" y="188862"/>
                </a:lnTo>
                <a:lnTo>
                  <a:pt x="1761380" y="209066"/>
                </a:lnTo>
                <a:lnTo>
                  <a:pt x="1778235" y="220563"/>
                </a:lnTo>
                <a:lnTo>
                  <a:pt x="1784821" y="230497"/>
                </a:lnTo>
                <a:lnTo>
                  <a:pt x="1743633" y="265211"/>
                </a:lnTo>
                <a:close/>
              </a:path>
              <a:path w="2659380" h="431164">
                <a:moveTo>
                  <a:pt x="1538026" y="232171"/>
                </a:moveTo>
                <a:lnTo>
                  <a:pt x="1534340" y="228210"/>
                </a:lnTo>
                <a:lnTo>
                  <a:pt x="1559346" y="206952"/>
                </a:lnTo>
                <a:lnTo>
                  <a:pt x="1573661" y="190453"/>
                </a:lnTo>
                <a:lnTo>
                  <a:pt x="1577764" y="194555"/>
                </a:lnTo>
                <a:lnTo>
                  <a:pt x="1538026" y="232171"/>
                </a:lnTo>
                <a:close/>
              </a:path>
              <a:path w="2659380" h="431164">
                <a:moveTo>
                  <a:pt x="1562248" y="273248"/>
                </a:moveTo>
                <a:lnTo>
                  <a:pt x="1522065" y="249807"/>
                </a:lnTo>
                <a:lnTo>
                  <a:pt x="1522065" y="238645"/>
                </a:lnTo>
                <a:lnTo>
                  <a:pt x="1534340" y="228210"/>
                </a:lnTo>
                <a:lnTo>
                  <a:pt x="1538026" y="232171"/>
                </a:lnTo>
                <a:lnTo>
                  <a:pt x="1607817" y="232171"/>
                </a:lnTo>
                <a:lnTo>
                  <a:pt x="1598972" y="242810"/>
                </a:lnTo>
                <a:lnTo>
                  <a:pt x="1579103" y="262867"/>
                </a:lnTo>
                <a:lnTo>
                  <a:pt x="1573150" y="268448"/>
                </a:lnTo>
                <a:lnTo>
                  <a:pt x="1567532" y="271908"/>
                </a:lnTo>
                <a:lnTo>
                  <a:pt x="1562248" y="273248"/>
                </a:lnTo>
                <a:close/>
              </a:path>
              <a:path w="2659380" h="431164">
                <a:moveTo>
                  <a:pt x="1779463" y="368572"/>
                </a:moveTo>
                <a:lnTo>
                  <a:pt x="1371599" y="368572"/>
                </a:lnTo>
                <a:lnTo>
                  <a:pt x="1371599" y="320129"/>
                </a:lnTo>
                <a:lnTo>
                  <a:pt x="1779463" y="320129"/>
                </a:lnTo>
                <a:lnTo>
                  <a:pt x="1779463" y="368572"/>
                </a:lnTo>
                <a:close/>
              </a:path>
              <a:path w="2659380" h="431164">
                <a:moveTo>
                  <a:pt x="2116112" y="204266"/>
                </a:moveTo>
                <a:lnTo>
                  <a:pt x="2006723" y="204266"/>
                </a:lnTo>
                <a:lnTo>
                  <a:pt x="2006723" y="168771"/>
                </a:lnTo>
                <a:lnTo>
                  <a:pt x="2065436" y="168771"/>
                </a:lnTo>
                <a:lnTo>
                  <a:pt x="2065436" y="12948"/>
                </a:lnTo>
                <a:lnTo>
                  <a:pt x="2114438" y="12948"/>
                </a:lnTo>
                <a:lnTo>
                  <a:pt x="2119684" y="17822"/>
                </a:lnTo>
                <a:lnTo>
                  <a:pt x="2119684" y="27570"/>
                </a:lnTo>
                <a:lnTo>
                  <a:pt x="2110308" y="41634"/>
                </a:lnTo>
                <a:lnTo>
                  <a:pt x="2116112" y="41634"/>
                </a:lnTo>
                <a:lnTo>
                  <a:pt x="2116112" y="204266"/>
                </a:lnTo>
                <a:close/>
              </a:path>
              <a:path w="2659380" h="431164">
                <a:moveTo>
                  <a:pt x="1821209" y="336425"/>
                </a:moveTo>
                <a:lnTo>
                  <a:pt x="1821209" y="154930"/>
                </a:lnTo>
                <a:lnTo>
                  <a:pt x="1955154" y="154930"/>
                </a:lnTo>
                <a:lnTo>
                  <a:pt x="1955154" y="92199"/>
                </a:lnTo>
                <a:lnTo>
                  <a:pt x="1821209" y="92199"/>
                </a:lnTo>
                <a:lnTo>
                  <a:pt x="1821209" y="43308"/>
                </a:lnTo>
                <a:lnTo>
                  <a:pt x="2006723" y="43308"/>
                </a:lnTo>
                <a:lnTo>
                  <a:pt x="2006723" y="168771"/>
                </a:lnTo>
                <a:lnTo>
                  <a:pt x="1994445" y="168771"/>
                </a:lnTo>
                <a:lnTo>
                  <a:pt x="1994445" y="204266"/>
                </a:lnTo>
                <a:lnTo>
                  <a:pt x="1872778" y="204266"/>
                </a:lnTo>
                <a:lnTo>
                  <a:pt x="1872778" y="283517"/>
                </a:lnTo>
                <a:lnTo>
                  <a:pt x="2045657" y="283517"/>
                </a:lnTo>
                <a:lnTo>
                  <a:pt x="2049363" y="309748"/>
                </a:lnTo>
                <a:lnTo>
                  <a:pt x="1991096" y="322361"/>
                </a:lnTo>
                <a:lnTo>
                  <a:pt x="1954527" y="328514"/>
                </a:lnTo>
                <a:lnTo>
                  <a:pt x="1914022" y="332909"/>
                </a:lnTo>
                <a:lnTo>
                  <a:pt x="1869583" y="335546"/>
                </a:lnTo>
                <a:lnTo>
                  <a:pt x="1821209" y="336425"/>
                </a:lnTo>
                <a:close/>
              </a:path>
              <a:path w="2659380" h="431164">
                <a:moveTo>
                  <a:pt x="2116112" y="400719"/>
                </a:moveTo>
                <a:lnTo>
                  <a:pt x="2065436" y="400719"/>
                </a:lnTo>
                <a:lnTo>
                  <a:pt x="2065436" y="217214"/>
                </a:lnTo>
                <a:lnTo>
                  <a:pt x="1994445" y="217214"/>
                </a:lnTo>
                <a:lnTo>
                  <a:pt x="1994445" y="168771"/>
                </a:lnTo>
                <a:lnTo>
                  <a:pt x="2006723" y="168771"/>
                </a:lnTo>
                <a:lnTo>
                  <a:pt x="2006723" y="204266"/>
                </a:lnTo>
                <a:lnTo>
                  <a:pt x="2116112" y="204266"/>
                </a:lnTo>
                <a:lnTo>
                  <a:pt x="2116112" y="400719"/>
                </a:lnTo>
                <a:close/>
              </a:path>
              <a:path w="2659380" h="431164">
                <a:moveTo>
                  <a:pt x="2045657" y="283517"/>
                </a:moveTo>
                <a:lnTo>
                  <a:pt x="1872778" y="283517"/>
                </a:lnTo>
                <a:lnTo>
                  <a:pt x="1913338" y="281996"/>
                </a:lnTo>
                <a:lnTo>
                  <a:pt x="1955099" y="277434"/>
                </a:lnTo>
                <a:lnTo>
                  <a:pt x="1998059" y="269830"/>
                </a:lnTo>
                <a:lnTo>
                  <a:pt x="2042219" y="259184"/>
                </a:lnTo>
                <a:lnTo>
                  <a:pt x="2045657" y="283517"/>
                </a:lnTo>
                <a:close/>
              </a:path>
              <a:path w="2659380" h="431164">
                <a:moveTo>
                  <a:pt x="2202730" y="426615"/>
                </a:moveTo>
                <a:lnTo>
                  <a:pt x="2152054" y="426615"/>
                </a:lnTo>
                <a:lnTo>
                  <a:pt x="2152054" y="0"/>
                </a:lnTo>
                <a:lnTo>
                  <a:pt x="2201205" y="0"/>
                </a:lnTo>
                <a:lnTo>
                  <a:pt x="2206302" y="4911"/>
                </a:lnTo>
                <a:lnTo>
                  <a:pt x="2206302" y="14733"/>
                </a:lnTo>
                <a:lnTo>
                  <a:pt x="2196703" y="27347"/>
                </a:lnTo>
                <a:lnTo>
                  <a:pt x="2202730" y="27347"/>
                </a:lnTo>
                <a:lnTo>
                  <a:pt x="2202730" y="426615"/>
                </a:lnTo>
                <a:close/>
              </a:path>
              <a:path w="2659380" h="431164">
                <a:moveTo>
                  <a:pt x="2301180" y="96663"/>
                </a:moveTo>
                <a:lnTo>
                  <a:pt x="2301180" y="48220"/>
                </a:lnTo>
                <a:lnTo>
                  <a:pt x="2517390" y="48220"/>
                </a:lnTo>
                <a:lnTo>
                  <a:pt x="2513581" y="89743"/>
                </a:lnTo>
                <a:lnTo>
                  <a:pt x="2463365" y="95659"/>
                </a:lnTo>
                <a:lnTo>
                  <a:pt x="2301180" y="96663"/>
                </a:lnTo>
                <a:close/>
              </a:path>
              <a:path w="2659380" h="431164">
                <a:moveTo>
                  <a:pt x="2322351" y="350713"/>
                </a:moveTo>
                <a:lnTo>
                  <a:pt x="2319151" y="350713"/>
                </a:lnTo>
                <a:lnTo>
                  <a:pt x="2314895" y="349143"/>
                </a:lnTo>
                <a:lnTo>
                  <a:pt x="2308268" y="344434"/>
                </a:lnTo>
                <a:lnTo>
                  <a:pt x="2299268" y="336586"/>
                </a:lnTo>
                <a:lnTo>
                  <a:pt x="2287897" y="325598"/>
                </a:lnTo>
                <a:lnTo>
                  <a:pt x="2276735" y="314436"/>
                </a:lnTo>
                <a:lnTo>
                  <a:pt x="2319793" y="289321"/>
                </a:lnTo>
                <a:lnTo>
                  <a:pt x="2355986" y="264765"/>
                </a:lnTo>
                <a:lnTo>
                  <a:pt x="2407778" y="217326"/>
                </a:lnTo>
                <a:lnTo>
                  <a:pt x="2436911" y="171980"/>
                </a:lnTo>
                <a:lnTo>
                  <a:pt x="2456445" y="119211"/>
                </a:lnTo>
                <a:lnTo>
                  <a:pt x="2459138" y="108572"/>
                </a:lnTo>
                <a:lnTo>
                  <a:pt x="2461189" y="101100"/>
                </a:lnTo>
                <a:lnTo>
                  <a:pt x="2462598" y="96796"/>
                </a:lnTo>
                <a:lnTo>
                  <a:pt x="2463365" y="95659"/>
                </a:lnTo>
                <a:lnTo>
                  <a:pt x="2512629" y="95659"/>
                </a:lnTo>
                <a:lnTo>
                  <a:pt x="2498596" y="155181"/>
                </a:lnTo>
                <a:lnTo>
                  <a:pt x="2479829" y="200694"/>
                </a:lnTo>
                <a:lnTo>
                  <a:pt x="2454840" y="241464"/>
                </a:lnTo>
                <a:lnTo>
                  <a:pt x="2423628" y="277490"/>
                </a:lnTo>
                <a:lnTo>
                  <a:pt x="2382831" y="312008"/>
                </a:lnTo>
                <a:lnTo>
                  <a:pt x="2331876" y="345244"/>
                </a:lnTo>
                <a:lnTo>
                  <a:pt x="2326592" y="348890"/>
                </a:lnTo>
                <a:lnTo>
                  <a:pt x="2322351" y="350713"/>
                </a:lnTo>
                <a:close/>
              </a:path>
              <a:path w="2659380" h="431164">
                <a:moveTo>
                  <a:pt x="2655912" y="426615"/>
                </a:moveTo>
                <a:lnTo>
                  <a:pt x="2604789" y="426615"/>
                </a:lnTo>
                <a:lnTo>
                  <a:pt x="2604789" y="0"/>
                </a:lnTo>
                <a:lnTo>
                  <a:pt x="2653791" y="0"/>
                </a:lnTo>
                <a:lnTo>
                  <a:pt x="2659037" y="5022"/>
                </a:lnTo>
                <a:lnTo>
                  <a:pt x="2659037" y="15068"/>
                </a:lnTo>
                <a:lnTo>
                  <a:pt x="2650331" y="27793"/>
                </a:lnTo>
                <a:lnTo>
                  <a:pt x="2655912" y="27793"/>
                </a:lnTo>
                <a:lnTo>
                  <a:pt x="2655912" y="426615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97495" y="2161651"/>
            <a:ext cx="1350010" cy="431165"/>
          </a:xfrm>
          <a:custGeom>
            <a:avLst/>
            <a:gdLst/>
            <a:ahLst/>
            <a:cxnLst/>
            <a:rect l="l" t="t" r="r" b="b"/>
            <a:pathLst>
              <a:path w="1350009" h="431164">
                <a:moveTo>
                  <a:pt x="47922" y="182835"/>
                </a:moveTo>
                <a:lnTo>
                  <a:pt x="15106" y="159953"/>
                </a:lnTo>
                <a:lnTo>
                  <a:pt x="0" y="139917"/>
                </a:lnTo>
                <a:lnTo>
                  <a:pt x="241" y="139917"/>
                </a:lnTo>
                <a:lnTo>
                  <a:pt x="60736" y="123390"/>
                </a:lnTo>
                <a:lnTo>
                  <a:pt x="108890" y="104271"/>
                </a:lnTo>
                <a:lnTo>
                  <a:pt x="144497" y="82617"/>
                </a:lnTo>
                <a:lnTo>
                  <a:pt x="178072" y="31700"/>
                </a:lnTo>
                <a:lnTo>
                  <a:pt x="178854" y="21728"/>
                </a:lnTo>
                <a:lnTo>
                  <a:pt x="178854" y="12055"/>
                </a:lnTo>
                <a:lnTo>
                  <a:pt x="234999" y="12055"/>
                </a:lnTo>
                <a:lnTo>
                  <a:pt x="240245" y="17040"/>
                </a:lnTo>
                <a:lnTo>
                  <a:pt x="240245" y="27012"/>
                </a:lnTo>
                <a:lnTo>
                  <a:pt x="229195" y="40295"/>
                </a:lnTo>
                <a:lnTo>
                  <a:pt x="235780" y="40295"/>
                </a:lnTo>
                <a:lnTo>
                  <a:pt x="264355" y="74897"/>
                </a:lnTo>
                <a:lnTo>
                  <a:pt x="269058" y="78134"/>
                </a:lnTo>
                <a:lnTo>
                  <a:pt x="208433" y="78134"/>
                </a:lnTo>
                <a:lnTo>
                  <a:pt x="208433" y="78730"/>
                </a:lnTo>
                <a:lnTo>
                  <a:pt x="206647" y="81967"/>
                </a:lnTo>
                <a:lnTo>
                  <a:pt x="203145" y="93203"/>
                </a:lnTo>
                <a:lnTo>
                  <a:pt x="147209" y="139135"/>
                </a:lnTo>
                <a:lnTo>
                  <a:pt x="110444" y="158683"/>
                </a:lnTo>
                <a:lnTo>
                  <a:pt x="67791" y="176026"/>
                </a:lnTo>
                <a:lnTo>
                  <a:pt x="47922" y="182835"/>
                </a:lnTo>
                <a:close/>
              </a:path>
              <a:path w="1350009" h="431164">
                <a:moveTo>
                  <a:pt x="374153" y="183281"/>
                </a:moveTo>
                <a:lnTo>
                  <a:pt x="367010" y="183281"/>
                </a:lnTo>
                <a:lnTo>
                  <a:pt x="360870" y="181384"/>
                </a:lnTo>
                <a:lnTo>
                  <a:pt x="352983" y="177589"/>
                </a:lnTo>
                <a:lnTo>
                  <a:pt x="324282" y="166147"/>
                </a:lnTo>
                <a:lnTo>
                  <a:pt x="274164" y="139917"/>
                </a:lnTo>
                <a:lnTo>
                  <a:pt x="234971" y="111007"/>
                </a:lnTo>
                <a:lnTo>
                  <a:pt x="210442" y="81297"/>
                </a:lnTo>
                <a:lnTo>
                  <a:pt x="208433" y="78134"/>
                </a:lnTo>
                <a:lnTo>
                  <a:pt x="269058" y="78134"/>
                </a:lnTo>
                <a:lnTo>
                  <a:pt x="287321" y="90706"/>
                </a:lnTo>
                <a:lnTo>
                  <a:pt x="314808" y="105426"/>
                </a:lnTo>
                <a:lnTo>
                  <a:pt x="346815" y="119057"/>
                </a:lnTo>
                <a:lnTo>
                  <a:pt x="383343" y="131601"/>
                </a:lnTo>
                <a:lnTo>
                  <a:pt x="388443" y="132989"/>
                </a:lnTo>
                <a:lnTo>
                  <a:pt x="414039" y="140419"/>
                </a:lnTo>
                <a:lnTo>
                  <a:pt x="409623" y="148832"/>
                </a:lnTo>
                <a:lnTo>
                  <a:pt x="402961" y="157664"/>
                </a:lnTo>
                <a:lnTo>
                  <a:pt x="394052" y="166915"/>
                </a:lnTo>
                <a:lnTo>
                  <a:pt x="382897" y="176584"/>
                </a:lnTo>
                <a:lnTo>
                  <a:pt x="377986" y="181049"/>
                </a:lnTo>
                <a:lnTo>
                  <a:pt x="374153" y="183281"/>
                </a:lnTo>
                <a:close/>
              </a:path>
              <a:path w="1350009" h="431164">
                <a:moveTo>
                  <a:pt x="412588" y="267220"/>
                </a:moveTo>
                <a:lnTo>
                  <a:pt x="4725" y="267220"/>
                </a:lnTo>
                <a:lnTo>
                  <a:pt x="4725" y="218330"/>
                </a:lnTo>
                <a:lnTo>
                  <a:pt x="412588" y="218330"/>
                </a:lnTo>
                <a:lnTo>
                  <a:pt x="412588" y="267220"/>
                </a:lnTo>
                <a:close/>
              </a:path>
              <a:path w="1350009" h="431164">
                <a:moveTo>
                  <a:pt x="233995" y="426615"/>
                </a:moveTo>
                <a:lnTo>
                  <a:pt x="183318" y="426615"/>
                </a:lnTo>
                <a:lnTo>
                  <a:pt x="183318" y="267220"/>
                </a:lnTo>
                <a:lnTo>
                  <a:pt x="233995" y="267220"/>
                </a:lnTo>
                <a:lnTo>
                  <a:pt x="233995" y="426615"/>
                </a:lnTo>
                <a:close/>
              </a:path>
              <a:path w="1350009" h="431164">
                <a:moveTo>
                  <a:pt x="831837" y="426615"/>
                </a:moveTo>
                <a:lnTo>
                  <a:pt x="780715" y="426615"/>
                </a:lnTo>
                <a:lnTo>
                  <a:pt x="780715" y="220256"/>
                </a:lnTo>
                <a:lnTo>
                  <a:pt x="674898" y="220256"/>
                </a:lnTo>
                <a:lnTo>
                  <a:pt x="674898" y="171449"/>
                </a:lnTo>
                <a:lnTo>
                  <a:pt x="780715" y="171449"/>
                </a:lnTo>
                <a:lnTo>
                  <a:pt x="780715" y="0"/>
                </a:lnTo>
                <a:lnTo>
                  <a:pt x="830014" y="0"/>
                </a:lnTo>
                <a:lnTo>
                  <a:pt x="834962" y="4874"/>
                </a:lnTo>
                <a:lnTo>
                  <a:pt x="834962" y="14622"/>
                </a:lnTo>
                <a:lnTo>
                  <a:pt x="826256" y="27347"/>
                </a:lnTo>
                <a:lnTo>
                  <a:pt x="831837" y="27347"/>
                </a:lnTo>
                <a:lnTo>
                  <a:pt x="831837" y="426615"/>
                </a:lnTo>
                <a:close/>
              </a:path>
              <a:path w="1350009" h="431164">
                <a:moveTo>
                  <a:pt x="497755" y="349374"/>
                </a:moveTo>
                <a:lnTo>
                  <a:pt x="493381" y="347895"/>
                </a:lnTo>
                <a:lnTo>
                  <a:pt x="486733" y="343458"/>
                </a:lnTo>
                <a:lnTo>
                  <a:pt x="477810" y="336063"/>
                </a:lnTo>
                <a:lnTo>
                  <a:pt x="466613" y="325710"/>
                </a:lnTo>
                <a:lnTo>
                  <a:pt x="464529" y="324147"/>
                </a:lnTo>
                <a:lnTo>
                  <a:pt x="461590" y="319608"/>
                </a:lnTo>
                <a:lnTo>
                  <a:pt x="457795" y="312092"/>
                </a:lnTo>
                <a:lnTo>
                  <a:pt x="512454" y="280113"/>
                </a:lnTo>
                <a:lnTo>
                  <a:pt x="556663" y="245901"/>
                </a:lnTo>
                <a:lnTo>
                  <a:pt x="590422" y="209456"/>
                </a:lnTo>
                <a:lnTo>
                  <a:pt x="613729" y="170780"/>
                </a:lnTo>
                <a:lnTo>
                  <a:pt x="627291" y="133163"/>
                </a:lnTo>
                <a:lnTo>
                  <a:pt x="632928" y="96663"/>
                </a:lnTo>
                <a:lnTo>
                  <a:pt x="480677" y="96663"/>
                </a:lnTo>
                <a:lnTo>
                  <a:pt x="480677" y="48220"/>
                </a:lnTo>
                <a:lnTo>
                  <a:pt x="688962" y="48220"/>
                </a:lnTo>
                <a:lnTo>
                  <a:pt x="686262" y="77039"/>
                </a:lnTo>
                <a:lnTo>
                  <a:pt x="681260" y="123564"/>
                </a:lnTo>
                <a:lnTo>
                  <a:pt x="667775" y="174163"/>
                </a:lnTo>
                <a:lnTo>
                  <a:pt x="646295" y="220256"/>
                </a:lnTo>
                <a:lnTo>
                  <a:pt x="616820" y="261842"/>
                </a:lnTo>
                <a:lnTo>
                  <a:pt x="579350" y="298921"/>
                </a:lnTo>
                <a:lnTo>
                  <a:pt x="541029" y="326903"/>
                </a:lnTo>
                <a:lnTo>
                  <a:pt x="507913" y="346443"/>
                </a:lnTo>
                <a:lnTo>
                  <a:pt x="502080" y="348641"/>
                </a:lnTo>
                <a:lnTo>
                  <a:pt x="497755" y="349374"/>
                </a:lnTo>
                <a:close/>
              </a:path>
              <a:path w="1350009" h="431164">
                <a:moveTo>
                  <a:pt x="1142590" y="56926"/>
                </a:moveTo>
                <a:lnTo>
                  <a:pt x="984758" y="56926"/>
                </a:lnTo>
                <a:lnTo>
                  <a:pt x="984758" y="8036"/>
                </a:lnTo>
                <a:lnTo>
                  <a:pt x="1142590" y="8036"/>
                </a:lnTo>
                <a:lnTo>
                  <a:pt x="1142590" y="56926"/>
                </a:lnTo>
                <a:close/>
              </a:path>
              <a:path w="1350009" h="431164">
                <a:moveTo>
                  <a:pt x="1207777" y="112290"/>
                </a:moveTo>
                <a:lnTo>
                  <a:pt x="919571" y="112290"/>
                </a:lnTo>
                <a:lnTo>
                  <a:pt x="919571" y="63400"/>
                </a:lnTo>
                <a:lnTo>
                  <a:pt x="1207777" y="63400"/>
                </a:lnTo>
                <a:lnTo>
                  <a:pt x="1207777" y="112290"/>
                </a:lnTo>
                <a:close/>
              </a:path>
              <a:path w="1350009" h="431164">
                <a:moveTo>
                  <a:pt x="1072827" y="266774"/>
                </a:moveTo>
                <a:lnTo>
                  <a:pt x="1019584" y="263007"/>
                </a:lnTo>
                <a:lnTo>
                  <a:pt x="969850" y="240459"/>
                </a:lnTo>
                <a:lnTo>
                  <a:pt x="950825" y="187635"/>
                </a:lnTo>
                <a:lnTo>
                  <a:pt x="957522" y="156443"/>
                </a:lnTo>
                <a:lnTo>
                  <a:pt x="977614" y="133749"/>
                </a:lnTo>
                <a:lnTo>
                  <a:pt x="1011101" y="119553"/>
                </a:lnTo>
                <a:lnTo>
                  <a:pt x="1057981" y="113853"/>
                </a:lnTo>
                <a:lnTo>
                  <a:pt x="1070148" y="113853"/>
                </a:lnTo>
                <a:lnTo>
                  <a:pt x="1130870" y="124066"/>
                </a:lnTo>
                <a:lnTo>
                  <a:pt x="1167482" y="154706"/>
                </a:lnTo>
                <a:lnTo>
                  <a:pt x="1170907" y="162743"/>
                </a:lnTo>
                <a:lnTo>
                  <a:pt x="1049610" y="162743"/>
                </a:lnTo>
                <a:lnTo>
                  <a:pt x="1035043" y="163706"/>
                </a:lnTo>
                <a:lnTo>
                  <a:pt x="1002841" y="185923"/>
                </a:lnTo>
                <a:lnTo>
                  <a:pt x="1002950" y="191653"/>
                </a:lnTo>
                <a:lnTo>
                  <a:pt x="1041718" y="217403"/>
                </a:lnTo>
                <a:lnTo>
                  <a:pt x="1041454" y="217403"/>
                </a:lnTo>
                <a:lnTo>
                  <a:pt x="1045777" y="217735"/>
                </a:lnTo>
                <a:lnTo>
                  <a:pt x="1049833" y="217884"/>
                </a:lnTo>
                <a:lnTo>
                  <a:pt x="1171707" y="217884"/>
                </a:lnTo>
                <a:lnTo>
                  <a:pt x="1161259" y="235966"/>
                </a:lnTo>
                <a:lnTo>
                  <a:pt x="1115466" y="261528"/>
                </a:lnTo>
                <a:lnTo>
                  <a:pt x="1084324" y="266446"/>
                </a:lnTo>
                <a:lnTo>
                  <a:pt x="1072827" y="266774"/>
                </a:lnTo>
                <a:close/>
              </a:path>
              <a:path w="1350009" h="431164">
                <a:moveTo>
                  <a:pt x="1171707" y="217884"/>
                </a:moveTo>
                <a:lnTo>
                  <a:pt x="1054075" y="217884"/>
                </a:lnTo>
                <a:lnTo>
                  <a:pt x="1073825" y="217403"/>
                </a:lnTo>
                <a:lnTo>
                  <a:pt x="1089989" y="215958"/>
                </a:lnTo>
                <a:lnTo>
                  <a:pt x="1123698" y="194443"/>
                </a:lnTo>
                <a:lnTo>
                  <a:pt x="1124458" y="187635"/>
                </a:lnTo>
                <a:lnTo>
                  <a:pt x="1124507" y="187188"/>
                </a:lnTo>
                <a:lnTo>
                  <a:pt x="1122108" y="178147"/>
                </a:lnTo>
                <a:lnTo>
                  <a:pt x="1122010" y="177777"/>
                </a:lnTo>
                <a:lnTo>
                  <a:pt x="1114517" y="170640"/>
                </a:lnTo>
                <a:lnTo>
                  <a:pt x="1102030" y="165778"/>
                </a:lnTo>
                <a:lnTo>
                  <a:pt x="1084547" y="163190"/>
                </a:lnTo>
                <a:lnTo>
                  <a:pt x="1081199" y="162892"/>
                </a:lnTo>
                <a:lnTo>
                  <a:pt x="1077738" y="162743"/>
                </a:lnTo>
                <a:lnTo>
                  <a:pt x="1170907" y="162743"/>
                </a:lnTo>
                <a:lnTo>
                  <a:pt x="1173286" y="168324"/>
                </a:lnTo>
                <a:lnTo>
                  <a:pt x="1175444" y="175542"/>
                </a:lnTo>
                <a:lnTo>
                  <a:pt x="1176523" y="183319"/>
                </a:lnTo>
                <a:lnTo>
                  <a:pt x="1176523" y="191653"/>
                </a:lnTo>
                <a:lnTo>
                  <a:pt x="1172737" y="215958"/>
                </a:lnTo>
                <a:lnTo>
                  <a:pt x="1172707" y="216154"/>
                </a:lnTo>
                <a:lnTo>
                  <a:pt x="1171793" y="217735"/>
                </a:lnTo>
                <a:lnTo>
                  <a:pt x="1171707" y="217884"/>
                </a:lnTo>
                <a:close/>
              </a:path>
              <a:path w="1350009" h="431164">
                <a:moveTo>
                  <a:pt x="1023379" y="430634"/>
                </a:moveTo>
                <a:lnTo>
                  <a:pt x="972703" y="430634"/>
                </a:lnTo>
                <a:lnTo>
                  <a:pt x="972703" y="277713"/>
                </a:lnTo>
                <a:lnTo>
                  <a:pt x="1282786" y="277713"/>
                </a:lnTo>
                <a:lnTo>
                  <a:pt x="1282786" y="326156"/>
                </a:lnTo>
                <a:lnTo>
                  <a:pt x="1023379" y="326156"/>
                </a:lnTo>
                <a:lnTo>
                  <a:pt x="1023379" y="367903"/>
                </a:lnTo>
                <a:lnTo>
                  <a:pt x="1282786" y="367903"/>
                </a:lnTo>
                <a:lnTo>
                  <a:pt x="1282786" y="416793"/>
                </a:lnTo>
                <a:lnTo>
                  <a:pt x="1023379" y="416793"/>
                </a:lnTo>
                <a:lnTo>
                  <a:pt x="1023379" y="430634"/>
                </a:lnTo>
                <a:close/>
              </a:path>
              <a:path w="1350009" h="431164">
                <a:moveTo>
                  <a:pt x="1282786" y="367903"/>
                </a:moveTo>
                <a:lnTo>
                  <a:pt x="1231664" y="367903"/>
                </a:lnTo>
                <a:lnTo>
                  <a:pt x="1231664" y="326156"/>
                </a:lnTo>
                <a:lnTo>
                  <a:pt x="1282786" y="326156"/>
                </a:lnTo>
                <a:lnTo>
                  <a:pt x="1282786" y="367903"/>
                </a:lnTo>
                <a:close/>
              </a:path>
              <a:path w="1350009" h="431164">
                <a:moveTo>
                  <a:pt x="1282786" y="430634"/>
                </a:moveTo>
                <a:lnTo>
                  <a:pt x="1231664" y="430634"/>
                </a:lnTo>
                <a:lnTo>
                  <a:pt x="1231664" y="416793"/>
                </a:lnTo>
                <a:lnTo>
                  <a:pt x="1282786" y="416793"/>
                </a:lnTo>
                <a:lnTo>
                  <a:pt x="1282786" y="430634"/>
                </a:lnTo>
                <a:close/>
              </a:path>
              <a:path w="1350009" h="431164">
                <a:moveTo>
                  <a:pt x="1282786" y="272132"/>
                </a:moveTo>
                <a:lnTo>
                  <a:pt x="1231664" y="272132"/>
                </a:lnTo>
                <a:lnTo>
                  <a:pt x="1231664" y="0"/>
                </a:lnTo>
                <a:lnTo>
                  <a:pt x="1281410" y="0"/>
                </a:lnTo>
                <a:lnTo>
                  <a:pt x="1286358" y="4874"/>
                </a:lnTo>
                <a:lnTo>
                  <a:pt x="1286358" y="14622"/>
                </a:lnTo>
                <a:lnTo>
                  <a:pt x="1276870" y="28240"/>
                </a:lnTo>
                <a:lnTo>
                  <a:pt x="1282786" y="28240"/>
                </a:lnTo>
                <a:lnTo>
                  <a:pt x="1282786" y="118318"/>
                </a:lnTo>
                <a:lnTo>
                  <a:pt x="1349759" y="118318"/>
                </a:lnTo>
                <a:lnTo>
                  <a:pt x="1349759" y="167208"/>
                </a:lnTo>
                <a:lnTo>
                  <a:pt x="1282786" y="167208"/>
                </a:lnTo>
                <a:lnTo>
                  <a:pt x="1282786" y="272132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686894" y="929710"/>
            <a:ext cx="2175510" cy="2821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1A241B"/>
                </a:solidFill>
                <a:latin typeface="Tahoma"/>
                <a:cs typeface="Tahoma"/>
              </a:rPr>
              <a:t>01</a:t>
            </a:r>
            <a:endParaRPr sz="3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600" b="1" spc="55" dirty="0">
                <a:solidFill>
                  <a:srgbClr val="1A241B"/>
                </a:solidFill>
                <a:latin typeface="Tahoma"/>
                <a:cs typeface="Tahoma"/>
              </a:rPr>
              <a:t>02</a:t>
            </a:r>
            <a:endParaRPr sz="3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1154430" algn="l"/>
              </a:tabLst>
            </a:pPr>
            <a:r>
              <a:rPr sz="3600" b="1" spc="100" dirty="0">
                <a:solidFill>
                  <a:srgbClr val="1A241B"/>
                </a:solidFill>
                <a:latin typeface="Tahoma"/>
                <a:cs typeface="Tahoma"/>
              </a:rPr>
              <a:t>03</a:t>
            </a:r>
            <a:r>
              <a:rPr sz="3600" b="1" dirty="0">
                <a:solidFill>
                  <a:srgbClr val="1A241B"/>
                </a:solidFill>
                <a:latin typeface="Tahoma"/>
                <a:cs typeface="Tahoma"/>
              </a:rPr>
              <a:t>	</a:t>
            </a:r>
            <a:r>
              <a:rPr sz="3600" b="1" spc="-20" dirty="0">
                <a:solidFill>
                  <a:srgbClr val="1A241B"/>
                </a:solidFill>
                <a:latin typeface="Tahoma"/>
                <a:cs typeface="Tahoma"/>
              </a:rPr>
              <a:t>Q&amp;A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13" name="object 13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2654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solidFill>
                  <a:srgbClr val="F9F9F5"/>
                </a:solidFill>
              </a:rPr>
              <a:t>1.</a:t>
            </a:r>
          </a:p>
        </p:txBody>
      </p:sp>
      <p:sp>
        <p:nvSpPr>
          <p:cNvPr id="4" name="object 4"/>
          <p:cNvSpPr/>
          <p:nvPr/>
        </p:nvSpPr>
        <p:spPr>
          <a:xfrm>
            <a:off x="1743472" y="1728365"/>
            <a:ext cx="1123950" cy="569595"/>
          </a:xfrm>
          <a:custGeom>
            <a:avLst/>
            <a:gdLst/>
            <a:ahLst/>
            <a:cxnLst/>
            <a:rect l="l" t="t" r="r" b="b"/>
            <a:pathLst>
              <a:path w="1123950" h="569594">
                <a:moveTo>
                  <a:pt x="20984" y="414635"/>
                </a:moveTo>
                <a:lnTo>
                  <a:pt x="0" y="414635"/>
                </a:lnTo>
                <a:lnTo>
                  <a:pt x="0" y="64293"/>
                </a:lnTo>
                <a:lnTo>
                  <a:pt x="240208" y="64293"/>
                </a:lnTo>
                <a:lnTo>
                  <a:pt x="240208" y="128885"/>
                </a:lnTo>
                <a:lnTo>
                  <a:pt x="67567" y="128885"/>
                </a:lnTo>
                <a:lnTo>
                  <a:pt x="67567" y="345727"/>
                </a:lnTo>
                <a:lnTo>
                  <a:pt x="301785" y="345727"/>
                </a:lnTo>
                <a:lnTo>
                  <a:pt x="304055" y="377576"/>
                </a:lnTo>
                <a:lnTo>
                  <a:pt x="249187" y="388734"/>
                </a:lnTo>
                <a:lnTo>
                  <a:pt x="197395" y="397900"/>
                </a:lnTo>
                <a:lnTo>
                  <a:pt x="148679" y="405072"/>
                </a:lnTo>
                <a:lnTo>
                  <a:pt x="103038" y="410252"/>
                </a:lnTo>
                <a:lnTo>
                  <a:pt x="60473" y="413440"/>
                </a:lnTo>
                <a:lnTo>
                  <a:pt x="20984" y="414635"/>
                </a:lnTo>
                <a:close/>
              </a:path>
              <a:path w="1123950" h="569594">
                <a:moveTo>
                  <a:pt x="301785" y="345727"/>
                </a:moveTo>
                <a:lnTo>
                  <a:pt x="67567" y="345727"/>
                </a:lnTo>
                <a:lnTo>
                  <a:pt x="105370" y="343495"/>
                </a:lnTo>
                <a:lnTo>
                  <a:pt x="135963" y="340397"/>
                </a:lnTo>
                <a:lnTo>
                  <a:pt x="174612" y="334528"/>
                </a:lnTo>
                <a:lnTo>
                  <a:pt x="221316" y="325887"/>
                </a:lnTo>
                <a:lnTo>
                  <a:pt x="276076" y="314473"/>
                </a:lnTo>
                <a:lnTo>
                  <a:pt x="279449" y="314076"/>
                </a:lnTo>
                <a:lnTo>
                  <a:pt x="287139" y="312142"/>
                </a:lnTo>
                <a:lnTo>
                  <a:pt x="299144" y="308669"/>
                </a:lnTo>
                <a:lnTo>
                  <a:pt x="301785" y="345727"/>
                </a:lnTo>
                <a:close/>
              </a:path>
              <a:path w="1123950" h="569594">
                <a:moveTo>
                  <a:pt x="512861" y="238124"/>
                </a:moveTo>
                <a:lnTo>
                  <a:pt x="444698" y="238124"/>
                </a:lnTo>
                <a:lnTo>
                  <a:pt x="444698" y="0"/>
                </a:lnTo>
                <a:lnTo>
                  <a:pt x="497383" y="0"/>
                </a:lnTo>
                <a:lnTo>
                  <a:pt x="502146" y="595"/>
                </a:lnTo>
                <a:lnTo>
                  <a:pt x="507801" y="595"/>
                </a:lnTo>
                <a:lnTo>
                  <a:pt x="513953" y="6746"/>
                </a:lnTo>
                <a:lnTo>
                  <a:pt x="517028" y="13047"/>
                </a:lnTo>
                <a:lnTo>
                  <a:pt x="517028" y="19496"/>
                </a:lnTo>
                <a:lnTo>
                  <a:pt x="505420" y="36462"/>
                </a:lnTo>
                <a:lnTo>
                  <a:pt x="512861" y="36462"/>
                </a:lnTo>
                <a:lnTo>
                  <a:pt x="512861" y="238124"/>
                </a:lnTo>
                <a:close/>
              </a:path>
              <a:path w="1123950" h="569594">
                <a:moveTo>
                  <a:pt x="381892" y="534292"/>
                </a:moveTo>
                <a:lnTo>
                  <a:pt x="313729" y="534292"/>
                </a:lnTo>
                <a:lnTo>
                  <a:pt x="313729" y="17264"/>
                </a:lnTo>
                <a:lnTo>
                  <a:pt x="366861" y="17264"/>
                </a:lnTo>
                <a:lnTo>
                  <a:pt x="375521" y="18482"/>
                </a:lnTo>
                <a:lnTo>
                  <a:pt x="381706" y="22138"/>
                </a:lnTo>
                <a:lnTo>
                  <a:pt x="385418" y="28230"/>
                </a:lnTo>
                <a:lnTo>
                  <a:pt x="386612" y="36462"/>
                </a:lnTo>
                <a:lnTo>
                  <a:pt x="386655" y="36760"/>
                </a:lnTo>
                <a:lnTo>
                  <a:pt x="374005" y="54917"/>
                </a:lnTo>
                <a:lnTo>
                  <a:pt x="381892" y="54917"/>
                </a:lnTo>
                <a:lnTo>
                  <a:pt x="381892" y="238124"/>
                </a:lnTo>
                <a:lnTo>
                  <a:pt x="512861" y="238124"/>
                </a:lnTo>
                <a:lnTo>
                  <a:pt x="512861" y="303311"/>
                </a:lnTo>
                <a:lnTo>
                  <a:pt x="381892" y="303311"/>
                </a:lnTo>
                <a:lnTo>
                  <a:pt x="381892" y="534292"/>
                </a:lnTo>
                <a:close/>
              </a:path>
              <a:path w="1123950" h="569594">
                <a:moveTo>
                  <a:pt x="512861" y="568821"/>
                </a:moveTo>
                <a:lnTo>
                  <a:pt x="444698" y="568821"/>
                </a:lnTo>
                <a:lnTo>
                  <a:pt x="444698" y="303311"/>
                </a:lnTo>
                <a:lnTo>
                  <a:pt x="512861" y="303311"/>
                </a:lnTo>
                <a:lnTo>
                  <a:pt x="512861" y="568821"/>
                </a:lnTo>
                <a:close/>
              </a:path>
              <a:path w="1123950" h="569594">
                <a:moveTo>
                  <a:pt x="905767" y="75902"/>
                </a:moveTo>
                <a:lnTo>
                  <a:pt x="700682" y="75902"/>
                </a:lnTo>
                <a:lnTo>
                  <a:pt x="700682" y="10715"/>
                </a:lnTo>
                <a:lnTo>
                  <a:pt x="905767" y="10715"/>
                </a:lnTo>
                <a:lnTo>
                  <a:pt x="905767" y="75902"/>
                </a:lnTo>
                <a:close/>
              </a:path>
              <a:path w="1123950" h="569594">
                <a:moveTo>
                  <a:pt x="1116508" y="149721"/>
                </a:moveTo>
                <a:lnTo>
                  <a:pt x="982563" y="149721"/>
                </a:lnTo>
                <a:lnTo>
                  <a:pt x="982563" y="143470"/>
                </a:lnTo>
                <a:lnTo>
                  <a:pt x="1048345" y="143470"/>
                </a:lnTo>
                <a:lnTo>
                  <a:pt x="1048345" y="0"/>
                </a:lnTo>
                <a:lnTo>
                  <a:pt x="1102072" y="0"/>
                </a:lnTo>
                <a:lnTo>
                  <a:pt x="1110471" y="1181"/>
                </a:lnTo>
                <a:lnTo>
                  <a:pt x="1116471" y="4725"/>
                </a:lnTo>
                <a:lnTo>
                  <a:pt x="1120071" y="10631"/>
                </a:lnTo>
                <a:lnTo>
                  <a:pt x="1121271" y="18901"/>
                </a:lnTo>
                <a:lnTo>
                  <a:pt x="1108918" y="38248"/>
                </a:lnTo>
                <a:lnTo>
                  <a:pt x="1116508" y="38248"/>
                </a:lnTo>
                <a:lnTo>
                  <a:pt x="1116508" y="149721"/>
                </a:lnTo>
                <a:close/>
              </a:path>
              <a:path w="1123950" h="569594">
                <a:moveTo>
                  <a:pt x="948332" y="149721"/>
                </a:moveTo>
                <a:lnTo>
                  <a:pt x="623292" y="149721"/>
                </a:lnTo>
                <a:lnTo>
                  <a:pt x="623292" y="84534"/>
                </a:lnTo>
                <a:lnTo>
                  <a:pt x="982563" y="84534"/>
                </a:lnTo>
                <a:lnTo>
                  <a:pt x="982563" y="143470"/>
                </a:lnTo>
                <a:lnTo>
                  <a:pt x="948332" y="143470"/>
                </a:lnTo>
                <a:lnTo>
                  <a:pt x="948332" y="149721"/>
                </a:lnTo>
                <a:close/>
              </a:path>
              <a:path w="1123950" h="569594">
                <a:moveTo>
                  <a:pt x="1116508" y="385464"/>
                </a:moveTo>
                <a:lnTo>
                  <a:pt x="1055234" y="385464"/>
                </a:lnTo>
                <a:lnTo>
                  <a:pt x="1049833" y="383157"/>
                </a:lnTo>
                <a:lnTo>
                  <a:pt x="1048345" y="382868"/>
                </a:lnTo>
                <a:lnTo>
                  <a:pt x="1048345" y="314027"/>
                </a:lnTo>
                <a:lnTo>
                  <a:pt x="948332" y="314027"/>
                </a:lnTo>
                <a:lnTo>
                  <a:pt x="948332" y="249435"/>
                </a:lnTo>
                <a:lnTo>
                  <a:pt x="1048345" y="249435"/>
                </a:lnTo>
                <a:lnTo>
                  <a:pt x="1048345" y="208061"/>
                </a:lnTo>
                <a:lnTo>
                  <a:pt x="948332" y="208061"/>
                </a:lnTo>
                <a:lnTo>
                  <a:pt x="948332" y="143470"/>
                </a:lnTo>
                <a:lnTo>
                  <a:pt x="982563" y="143470"/>
                </a:lnTo>
                <a:lnTo>
                  <a:pt x="982563" y="149721"/>
                </a:lnTo>
                <a:lnTo>
                  <a:pt x="1116508" y="149721"/>
                </a:lnTo>
                <a:lnTo>
                  <a:pt x="1116508" y="385464"/>
                </a:lnTo>
                <a:close/>
              </a:path>
              <a:path w="1123950" h="569594">
                <a:moveTo>
                  <a:pt x="794890" y="355699"/>
                </a:moveTo>
                <a:lnTo>
                  <a:pt x="725016" y="344313"/>
                </a:lnTo>
                <a:lnTo>
                  <a:pt x="679400" y="310157"/>
                </a:lnTo>
                <a:lnTo>
                  <a:pt x="662517" y="270169"/>
                </a:lnTo>
                <a:lnTo>
                  <a:pt x="661392" y="254347"/>
                </a:lnTo>
                <a:lnTo>
                  <a:pt x="669428" y="212480"/>
                </a:lnTo>
                <a:lnTo>
                  <a:pt x="693539" y="181533"/>
                </a:lnTo>
                <a:lnTo>
                  <a:pt x="733722" y="161506"/>
                </a:lnTo>
                <a:lnTo>
                  <a:pt x="789979" y="152399"/>
                </a:lnTo>
                <a:lnTo>
                  <a:pt x="802927" y="151804"/>
                </a:lnTo>
                <a:lnTo>
                  <a:pt x="810369" y="151804"/>
                </a:lnTo>
                <a:lnTo>
                  <a:pt x="860700" y="156818"/>
                </a:lnTo>
                <a:lnTo>
                  <a:pt x="899182" y="171859"/>
                </a:lnTo>
                <a:lnTo>
                  <a:pt x="925813" y="196927"/>
                </a:lnTo>
                <a:lnTo>
                  <a:pt x="934263" y="216991"/>
                </a:lnTo>
                <a:lnTo>
                  <a:pt x="787747" y="216991"/>
                </a:lnTo>
                <a:lnTo>
                  <a:pt x="770334" y="218191"/>
                </a:lnTo>
                <a:lnTo>
                  <a:pt x="732383" y="245864"/>
                </a:lnTo>
                <a:lnTo>
                  <a:pt x="731341" y="254347"/>
                </a:lnTo>
                <a:lnTo>
                  <a:pt x="734150" y="268123"/>
                </a:lnTo>
                <a:lnTo>
                  <a:pt x="776287" y="289917"/>
                </a:lnTo>
                <a:lnTo>
                  <a:pt x="786457" y="290512"/>
                </a:lnTo>
                <a:lnTo>
                  <a:pt x="936469" y="290512"/>
                </a:lnTo>
                <a:lnTo>
                  <a:pt x="933998" y="301702"/>
                </a:lnTo>
                <a:lnTo>
                  <a:pt x="906177" y="331700"/>
                </a:lnTo>
                <a:lnTo>
                  <a:pt x="859807" y="349699"/>
                </a:lnTo>
                <a:lnTo>
                  <a:pt x="794890" y="355699"/>
                </a:lnTo>
                <a:close/>
              </a:path>
              <a:path w="1123950" h="569594">
                <a:moveTo>
                  <a:pt x="936469" y="290512"/>
                </a:moveTo>
                <a:lnTo>
                  <a:pt x="791319" y="290512"/>
                </a:lnTo>
                <a:lnTo>
                  <a:pt x="816061" y="289749"/>
                </a:lnTo>
                <a:lnTo>
                  <a:pt x="836116" y="287461"/>
                </a:lnTo>
                <a:lnTo>
                  <a:pt x="870979" y="266439"/>
                </a:lnTo>
                <a:lnTo>
                  <a:pt x="873868" y="250775"/>
                </a:lnTo>
                <a:lnTo>
                  <a:pt x="873918" y="250180"/>
                </a:lnTo>
                <a:lnTo>
                  <a:pt x="829567" y="218033"/>
                </a:lnTo>
                <a:lnTo>
                  <a:pt x="817016" y="216991"/>
                </a:lnTo>
                <a:lnTo>
                  <a:pt x="934263" y="216991"/>
                </a:lnTo>
                <a:lnTo>
                  <a:pt x="940593" y="232023"/>
                </a:lnTo>
                <a:lnTo>
                  <a:pt x="941759" y="238459"/>
                </a:lnTo>
                <a:lnTo>
                  <a:pt x="942602" y="245268"/>
                </a:lnTo>
                <a:lnTo>
                  <a:pt x="942793" y="247947"/>
                </a:lnTo>
                <a:lnTo>
                  <a:pt x="942899" y="249435"/>
                </a:lnTo>
                <a:lnTo>
                  <a:pt x="942994" y="250775"/>
                </a:lnTo>
                <a:lnTo>
                  <a:pt x="943105" y="252338"/>
                </a:lnTo>
                <a:lnTo>
                  <a:pt x="943150" y="254347"/>
                </a:lnTo>
                <a:lnTo>
                  <a:pt x="943272" y="259705"/>
                </a:lnTo>
                <a:lnTo>
                  <a:pt x="936638" y="289749"/>
                </a:lnTo>
                <a:lnTo>
                  <a:pt x="936513" y="290314"/>
                </a:lnTo>
                <a:lnTo>
                  <a:pt x="936469" y="290512"/>
                </a:lnTo>
                <a:close/>
              </a:path>
              <a:path w="1123950" h="569594">
                <a:moveTo>
                  <a:pt x="915739" y="569416"/>
                </a:moveTo>
                <a:lnTo>
                  <a:pt x="902642" y="569416"/>
                </a:lnTo>
                <a:lnTo>
                  <a:pt x="830228" y="565239"/>
                </a:lnTo>
                <a:lnTo>
                  <a:pt x="774017" y="552710"/>
                </a:lnTo>
                <a:lnTo>
                  <a:pt x="734011" y="531827"/>
                </a:lnTo>
                <a:lnTo>
                  <a:pt x="706821" y="494202"/>
                </a:lnTo>
                <a:lnTo>
                  <a:pt x="702747" y="471487"/>
                </a:lnTo>
                <a:lnTo>
                  <a:pt x="702697" y="470445"/>
                </a:lnTo>
                <a:lnTo>
                  <a:pt x="727323" y="407491"/>
                </a:lnTo>
                <a:lnTo>
                  <a:pt x="801885" y="376981"/>
                </a:lnTo>
                <a:lnTo>
                  <a:pt x="847129" y="371474"/>
                </a:lnTo>
                <a:lnTo>
                  <a:pt x="873472" y="370879"/>
                </a:lnTo>
                <a:lnTo>
                  <a:pt x="928389" y="371474"/>
                </a:lnTo>
                <a:lnTo>
                  <a:pt x="949076" y="371474"/>
                </a:lnTo>
                <a:lnTo>
                  <a:pt x="1004850" y="374395"/>
                </a:lnTo>
                <a:lnTo>
                  <a:pt x="1048345" y="382868"/>
                </a:lnTo>
                <a:lnTo>
                  <a:pt x="1048345" y="385464"/>
                </a:lnTo>
                <a:lnTo>
                  <a:pt x="1055234" y="385464"/>
                </a:lnTo>
                <a:lnTo>
                  <a:pt x="1084026" y="397761"/>
                </a:lnTo>
                <a:lnTo>
                  <a:pt x="1107430" y="418207"/>
                </a:lnTo>
                <a:lnTo>
                  <a:pt x="1114527" y="429676"/>
                </a:lnTo>
                <a:lnTo>
                  <a:pt x="1116631" y="434875"/>
                </a:lnTo>
                <a:lnTo>
                  <a:pt x="928389" y="434875"/>
                </a:lnTo>
                <a:lnTo>
                  <a:pt x="901005" y="435471"/>
                </a:lnTo>
                <a:lnTo>
                  <a:pt x="900410" y="435471"/>
                </a:lnTo>
                <a:lnTo>
                  <a:pt x="872318" y="436205"/>
                </a:lnTo>
                <a:lnTo>
                  <a:pt x="831986" y="438512"/>
                </a:lnTo>
                <a:lnTo>
                  <a:pt x="784249" y="451023"/>
                </a:lnTo>
                <a:lnTo>
                  <a:pt x="772483" y="467270"/>
                </a:lnTo>
                <a:lnTo>
                  <a:pt x="772417" y="467469"/>
                </a:lnTo>
                <a:lnTo>
                  <a:pt x="781449" y="482770"/>
                </a:lnTo>
                <a:lnTo>
                  <a:pt x="808545" y="493700"/>
                </a:lnTo>
                <a:lnTo>
                  <a:pt x="853706" y="500257"/>
                </a:lnTo>
                <a:lnTo>
                  <a:pt x="916930" y="502443"/>
                </a:lnTo>
                <a:lnTo>
                  <a:pt x="1116372" y="502443"/>
                </a:lnTo>
                <a:lnTo>
                  <a:pt x="1100550" y="524834"/>
                </a:lnTo>
                <a:lnTo>
                  <a:pt x="1071674" y="544003"/>
                </a:lnTo>
                <a:lnTo>
                  <a:pt x="1031246" y="557824"/>
                </a:lnTo>
                <a:lnTo>
                  <a:pt x="979268" y="566295"/>
                </a:lnTo>
                <a:lnTo>
                  <a:pt x="915739" y="569416"/>
                </a:lnTo>
                <a:close/>
              </a:path>
              <a:path w="1123950" h="569594">
                <a:moveTo>
                  <a:pt x="1055234" y="385464"/>
                </a:moveTo>
                <a:lnTo>
                  <a:pt x="1048345" y="385464"/>
                </a:lnTo>
                <a:lnTo>
                  <a:pt x="1048345" y="382868"/>
                </a:lnTo>
                <a:lnTo>
                  <a:pt x="1049833" y="383157"/>
                </a:lnTo>
                <a:lnTo>
                  <a:pt x="1055234" y="385464"/>
                </a:lnTo>
                <a:close/>
              </a:path>
              <a:path w="1123950" h="569594">
                <a:moveTo>
                  <a:pt x="1116372" y="502443"/>
                </a:moveTo>
                <a:lnTo>
                  <a:pt x="916930" y="502443"/>
                </a:lnTo>
                <a:lnTo>
                  <a:pt x="971754" y="500508"/>
                </a:lnTo>
                <a:lnTo>
                  <a:pt x="1012700" y="494704"/>
                </a:lnTo>
                <a:lnTo>
                  <a:pt x="1052958" y="471487"/>
                </a:lnTo>
                <a:lnTo>
                  <a:pt x="1054298" y="465087"/>
                </a:lnTo>
                <a:lnTo>
                  <a:pt x="1046429" y="451870"/>
                </a:lnTo>
                <a:lnTo>
                  <a:pt x="1022821" y="442428"/>
                </a:lnTo>
                <a:lnTo>
                  <a:pt x="983474" y="436764"/>
                </a:lnTo>
                <a:lnTo>
                  <a:pt x="928389" y="434875"/>
                </a:lnTo>
                <a:lnTo>
                  <a:pt x="1116631" y="434875"/>
                </a:lnTo>
                <a:lnTo>
                  <a:pt x="1119596" y="442205"/>
                </a:lnTo>
                <a:lnTo>
                  <a:pt x="1122638" y="455795"/>
                </a:lnTo>
                <a:lnTo>
                  <a:pt x="1123580" y="469403"/>
                </a:lnTo>
                <a:lnTo>
                  <a:pt x="1123652" y="470445"/>
                </a:lnTo>
                <a:lnTo>
                  <a:pt x="1117887" y="500257"/>
                </a:lnTo>
                <a:lnTo>
                  <a:pt x="1117739" y="500508"/>
                </a:lnTo>
                <a:lnTo>
                  <a:pt x="1116372" y="502443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5966" y="1728365"/>
            <a:ext cx="1119505" cy="569595"/>
          </a:xfrm>
          <a:custGeom>
            <a:avLst/>
            <a:gdLst/>
            <a:ahLst/>
            <a:cxnLst/>
            <a:rect l="l" t="t" r="r" b="b"/>
            <a:pathLst>
              <a:path w="1119504" h="569594">
                <a:moveTo>
                  <a:pt x="496639" y="361652"/>
                </a:moveTo>
                <a:lnTo>
                  <a:pt x="428476" y="361652"/>
                </a:lnTo>
                <a:lnTo>
                  <a:pt x="428476" y="0"/>
                </a:lnTo>
                <a:lnTo>
                  <a:pt x="481607" y="0"/>
                </a:lnTo>
                <a:lnTo>
                  <a:pt x="490267" y="1218"/>
                </a:lnTo>
                <a:lnTo>
                  <a:pt x="496453" y="4874"/>
                </a:lnTo>
                <a:lnTo>
                  <a:pt x="500164" y="10966"/>
                </a:lnTo>
                <a:lnTo>
                  <a:pt x="501401" y="19496"/>
                </a:lnTo>
                <a:lnTo>
                  <a:pt x="488751" y="37653"/>
                </a:lnTo>
                <a:lnTo>
                  <a:pt x="496639" y="37653"/>
                </a:lnTo>
                <a:lnTo>
                  <a:pt x="496639" y="157757"/>
                </a:lnTo>
                <a:lnTo>
                  <a:pt x="585936" y="157757"/>
                </a:lnTo>
                <a:lnTo>
                  <a:pt x="585936" y="222944"/>
                </a:lnTo>
                <a:lnTo>
                  <a:pt x="496639" y="222944"/>
                </a:lnTo>
                <a:lnTo>
                  <a:pt x="496639" y="361652"/>
                </a:lnTo>
                <a:close/>
              </a:path>
              <a:path w="1119504" h="569594">
                <a:moveTo>
                  <a:pt x="64740" y="354806"/>
                </a:moveTo>
                <a:lnTo>
                  <a:pt x="53326" y="347736"/>
                </a:lnTo>
                <a:lnTo>
                  <a:pt x="38732" y="336798"/>
                </a:lnTo>
                <a:lnTo>
                  <a:pt x="20956" y="321989"/>
                </a:lnTo>
                <a:lnTo>
                  <a:pt x="0" y="303311"/>
                </a:lnTo>
                <a:lnTo>
                  <a:pt x="54048" y="283047"/>
                </a:lnTo>
                <a:lnTo>
                  <a:pt x="101655" y="260592"/>
                </a:lnTo>
                <a:lnTo>
                  <a:pt x="142821" y="235946"/>
                </a:lnTo>
                <a:lnTo>
                  <a:pt x="177545" y="209109"/>
                </a:lnTo>
                <a:lnTo>
                  <a:pt x="205829" y="180082"/>
                </a:lnTo>
                <a:lnTo>
                  <a:pt x="234478" y="140270"/>
                </a:lnTo>
                <a:lnTo>
                  <a:pt x="248394" y="105072"/>
                </a:lnTo>
                <a:lnTo>
                  <a:pt x="37355" y="105072"/>
                </a:lnTo>
                <a:lnTo>
                  <a:pt x="37355" y="39885"/>
                </a:lnTo>
                <a:lnTo>
                  <a:pt x="332928" y="39885"/>
                </a:lnTo>
                <a:lnTo>
                  <a:pt x="321944" y="88278"/>
                </a:lnTo>
                <a:lnTo>
                  <a:pt x="306521" y="133247"/>
                </a:lnTo>
                <a:lnTo>
                  <a:pt x="286659" y="174790"/>
                </a:lnTo>
                <a:lnTo>
                  <a:pt x="262358" y="212908"/>
                </a:lnTo>
                <a:lnTo>
                  <a:pt x="233617" y="247602"/>
                </a:lnTo>
                <a:lnTo>
                  <a:pt x="200438" y="278870"/>
                </a:lnTo>
                <a:lnTo>
                  <a:pt x="162819" y="306714"/>
                </a:lnTo>
                <a:lnTo>
                  <a:pt x="120762" y="331133"/>
                </a:lnTo>
                <a:lnTo>
                  <a:pt x="74265" y="352127"/>
                </a:lnTo>
                <a:lnTo>
                  <a:pt x="64740" y="354806"/>
                </a:lnTo>
                <a:close/>
              </a:path>
              <a:path w="1119504" h="569594">
                <a:moveTo>
                  <a:pt x="290512" y="569416"/>
                </a:moveTo>
                <a:lnTo>
                  <a:pt x="279796" y="569416"/>
                </a:lnTo>
                <a:lnTo>
                  <a:pt x="218128" y="565904"/>
                </a:lnTo>
                <a:lnTo>
                  <a:pt x="168259" y="555367"/>
                </a:lnTo>
                <a:lnTo>
                  <a:pt x="130188" y="537805"/>
                </a:lnTo>
                <a:lnTo>
                  <a:pt x="89445" y="481607"/>
                </a:lnTo>
                <a:lnTo>
                  <a:pt x="86766" y="455562"/>
                </a:lnTo>
                <a:lnTo>
                  <a:pt x="93305" y="421304"/>
                </a:lnTo>
                <a:lnTo>
                  <a:pt x="145618" y="372265"/>
                </a:lnTo>
                <a:lnTo>
                  <a:pt x="191392" y="357485"/>
                </a:lnTo>
                <a:lnTo>
                  <a:pt x="247538" y="350508"/>
                </a:lnTo>
                <a:lnTo>
                  <a:pt x="267295" y="350043"/>
                </a:lnTo>
                <a:lnTo>
                  <a:pt x="314324" y="350043"/>
                </a:lnTo>
                <a:lnTo>
                  <a:pt x="361763" y="351634"/>
                </a:lnTo>
                <a:lnTo>
                  <a:pt x="401835" y="356406"/>
                </a:lnTo>
                <a:lnTo>
                  <a:pt x="459878" y="375493"/>
                </a:lnTo>
                <a:lnTo>
                  <a:pt x="489653" y="401305"/>
                </a:lnTo>
                <a:lnTo>
                  <a:pt x="497411" y="414635"/>
                </a:lnTo>
                <a:lnTo>
                  <a:pt x="315664" y="414635"/>
                </a:lnTo>
                <a:lnTo>
                  <a:pt x="288279" y="415230"/>
                </a:lnTo>
                <a:lnTo>
                  <a:pt x="287684" y="415230"/>
                </a:lnTo>
                <a:lnTo>
                  <a:pt x="259053" y="416030"/>
                </a:lnTo>
                <a:lnTo>
                  <a:pt x="237330" y="417146"/>
                </a:lnTo>
                <a:lnTo>
                  <a:pt x="236579" y="417146"/>
                </a:lnTo>
                <a:lnTo>
                  <a:pt x="182909" y="426997"/>
                </a:lnTo>
                <a:lnTo>
                  <a:pt x="156120" y="459730"/>
                </a:lnTo>
                <a:lnTo>
                  <a:pt x="164259" y="478417"/>
                </a:lnTo>
                <a:lnTo>
                  <a:pt x="188676" y="491765"/>
                </a:lnTo>
                <a:lnTo>
                  <a:pt x="229371" y="499774"/>
                </a:lnTo>
                <a:lnTo>
                  <a:pt x="286345" y="502443"/>
                </a:lnTo>
                <a:lnTo>
                  <a:pt x="496803" y="502443"/>
                </a:lnTo>
                <a:lnTo>
                  <a:pt x="483790" y="521460"/>
                </a:lnTo>
                <a:lnTo>
                  <a:pt x="453590" y="542143"/>
                </a:lnTo>
                <a:lnTo>
                  <a:pt x="411311" y="557030"/>
                </a:lnTo>
                <a:lnTo>
                  <a:pt x="356951" y="566121"/>
                </a:lnTo>
                <a:lnTo>
                  <a:pt x="290512" y="569416"/>
                </a:lnTo>
                <a:close/>
              </a:path>
              <a:path w="1119504" h="569594">
                <a:moveTo>
                  <a:pt x="496803" y="502443"/>
                </a:moveTo>
                <a:lnTo>
                  <a:pt x="286345" y="502443"/>
                </a:lnTo>
                <a:lnTo>
                  <a:pt x="326500" y="501606"/>
                </a:lnTo>
                <a:lnTo>
                  <a:pt x="360052" y="499095"/>
                </a:lnTo>
                <a:lnTo>
                  <a:pt x="407342" y="489049"/>
                </a:lnTo>
                <a:lnTo>
                  <a:pt x="438596" y="454818"/>
                </a:lnTo>
                <a:lnTo>
                  <a:pt x="429685" y="437238"/>
                </a:lnTo>
                <a:lnTo>
                  <a:pt x="406226" y="424681"/>
                </a:lnTo>
                <a:lnTo>
                  <a:pt x="368219" y="417146"/>
                </a:lnTo>
                <a:lnTo>
                  <a:pt x="315664" y="414635"/>
                </a:lnTo>
                <a:lnTo>
                  <a:pt x="497411" y="414635"/>
                </a:lnTo>
                <a:lnTo>
                  <a:pt x="507933" y="462381"/>
                </a:lnTo>
                <a:lnTo>
                  <a:pt x="507950" y="462706"/>
                </a:lnTo>
                <a:lnTo>
                  <a:pt x="501923" y="494909"/>
                </a:lnTo>
                <a:lnTo>
                  <a:pt x="499095" y="499095"/>
                </a:lnTo>
                <a:lnTo>
                  <a:pt x="496803" y="502443"/>
                </a:lnTo>
                <a:close/>
              </a:path>
              <a:path w="1119504" h="569594">
                <a:moveTo>
                  <a:pt x="812006" y="315217"/>
                </a:moveTo>
                <a:lnTo>
                  <a:pt x="741424" y="301786"/>
                </a:lnTo>
                <a:lnTo>
                  <a:pt x="689520" y="261491"/>
                </a:lnTo>
                <a:lnTo>
                  <a:pt x="667419" y="219595"/>
                </a:lnTo>
                <a:lnTo>
                  <a:pt x="660052" y="169812"/>
                </a:lnTo>
                <a:lnTo>
                  <a:pt x="663168" y="141982"/>
                </a:lnTo>
                <a:lnTo>
                  <a:pt x="688097" y="93017"/>
                </a:lnTo>
                <a:lnTo>
                  <a:pt x="726681" y="59903"/>
                </a:lnTo>
                <a:lnTo>
                  <a:pt x="763069" y="43978"/>
                </a:lnTo>
                <a:lnTo>
                  <a:pt x="801104" y="37690"/>
                </a:lnTo>
                <a:lnTo>
                  <a:pt x="821531" y="36909"/>
                </a:lnTo>
                <a:lnTo>
                  <a:pt x="853380" y="39634"/>
                </a:lnTo>
                <a:lnTo>
                  <a:pt x="908148" y="61438"/>
                </a:lnTo>
                <a:lnTo>
                  <a:pt x="947021" y="99733"/>
                </a:lnTo>
                <a:lnTo>
                  <a:pt x="948291" y="102096"/>
                </a:lnTo>
                <a:lnTo>
                  <a:pt x="804266" y="102096"/>
                </a:lnTo>
                <a:lnTo>
                  <a:pt x="795430" y="102821"/>
                </a:lnTo>
                <a:lnTo>
                  <a:pt x="750009" y="124652"/>
                </a:lnTo>
                <a:lnTo>
                  <a:pt x="730001" y="174575"/>
                </a:lnTo>
                <a:lnTo>
                  <a:pt x="731988" y="192732"/>
                </a:lnTo>
                <a:lnTo>
                  <a:pt x="763636" y="237232"/>
                </a:lnTo>
                <a:lnTo>
                  <a:pt x="809624" y="250626"/>
                </a:lnTo>
                <a:lnTo>
                  <a:pt x="947487" y="250626"/>
                </a:lnTo>
                <a:lnTo>
                  <a:pt x="924836" y="278243"/>
                </a:lnTo>
                <a:lnTo>
                  <a:pt x="891629" y="299739"/>
                </a:lnTo>
                <a:lnTo>
                  <a:pt x="873648" y="306511"/>
                </a:lnTo>
                <a:lnTo>
                  <a:pt x="854384" y="311348"/>
                </a:lnTo>
                <a:lnTo>
                  <a:pt x="833837" y="314250"/>
                </a:lnTo>
                <a:lnTo>
                  <a:pt x="812006" y="315217"/>
                </a:lnTo>
                <a:close/>
              </a:path>
              <a:path w="1119504" h="569594">
                <a:moveTo>
                  <a:pt x="947487" y="250626"/>
                </a:moveTo>
                <a:lnTo>
                  <a:pt x="809624" y="250626"/>
                </a:lnTo>
                <a:lnTo>
                  <a:pt x="842618" y="247008"/>
                </a:lnTo>
                <a:lnTo>
                  <a:pt x="867928" y="236153"/>
                </a:lnTo>
                <a:lnTo>
                  <a:pt x="885555" y="218061"/>
                </a:lnTo>
                <a:lnTo>
                  <a:pt x="895498" y="192732"/>
                </a:lnTo>
                <a:lnTo>
                  <a:pt x="896887" y="186084"/>
                </a:lnTo>
                <a:lnTo>
                  <a:pt x="897582" y="178444"/>
                </a:lnTo>
                <a:lnTo>
                  <a:pt x="897492" y="169217"/>
                </a:lnTo>
                <a:lnTo>
                  <a:pt x="884150" y="129778"/>
                </a:lnTo>
                <a:lnTo>
                  <a:pt x="843855" y="107007"/>
                </a:lnTo>
                <a:lnTo>
                  <a:pt x="804266" y="102096"/>
                </a:lnTo>
                <a:lnTo>
                  <a:pt x="948291" y="102096"/>
                </a:lnTo>
                <a:lnTo>
                  <a:pt x="958415" y="120922"/>
                </a:lnTo>
                <a:lnTo>
                  <a:pt x="965252" y="144084"/>
                </a:lnTo>
                <a:lnTo>
                  <a:pt x="967531" y="169217"/>
                </a:lnTo>
                <a:lnTo>
                  <a:pt x="962787" y="212982"/>
                </a:lnTo>
                <a:lnTo>
                  <a:pt x="948555" y="249324"/>
                </a:lnTo>
                <a:lnTo>
                  <a:pt x="947487" y="250626"/>
                </a:lnTo>
                <a:close/>
              </a:path>
              <a:path w="1119504" h="569594">
                <a:moveTo>
                  <a:pt x="1114573" y="568821"/>
                </a:moveTo>
                <a:lnTo>
                  <a:pt x="1046410" y="568821"/>
                </a:lnTo>
                <a:lnTo>
                  <a:pt x="1046410" y="0"/>
                </a:lnTo>
                <a:lnTo>
                  <a:pt x="1098946" y="0"/>
                </a:lnTo>
                <a:lnTo>
                  <a:pt x="1107867" y="1227"/>
                </a:lnTo>
                <a:lnTo>
                  <a:pt x="1114238" y="4911"/>
                </a:lnTo>
                <a:lnTo>
                  <a:pt x="1118061" y="11050"/>
                </a:lnTo>
                <a:lnTo>
                  <a:pt x="1119336" y="19645"/>
                </a:lnTo>
                <a:lnTo>
                  <a:pt x="1106536" y="36462"/>
                </a:lnTo>
                <a:lnTo>
                  <a:pt x="1114573" y="36462"/>
                </a:lnTo>
                <a:lnTo>
                  <a:pt x="1114573" y="568821"/>
                </a:lnTo>
                <a:close/>
              </a:path>
              <a:path w="1119504" h="569594">
                <a:moveTo>
                  <a:pt x="651668" y="458092"/>
                </a:moveTo>
                <a:lnTo>
                  <a:pt x="649485" y="458092"/>
                </a:lnTo>
                <a:lnTo>
                  <a:pt x="639346" y="454753"/>
                </a:lnTo>
                <a:lnTo>
                  <a:pt x="630510" y="444735"/>
                </a:lnTo>
                <a:lnTo>
                  <a:pt x="622975" y="428038"/>
                </a:lnTo>
                <a:lnTo>
                  <a:pt x="616743" y="404663"/>
                </a:lnTo>
                <a:lnTo>
                  <a:pt x="616445" y="401984"/>
                </a:lnTo>
                <a:lnTo>
                  <a:pt x="614560" y="395436"/>
                </a:lnTo>
                <a:lnTo>
                  <a:pt x="611088" y="385018"/>
                </a:lnTo>
                <a:lnTo>
                  <a:pt x="646620" y="381706"/>
                </a:lnTo>
                <a:lnTo>
                  <a:pt x="1035397" y="351383"/>
                </a:lnTo>
                <a:lnTo>
                  <a:pt x="1035397" y="418058"/>
                </a:lnTo>
                <a:lnTo>
                  <a:pt x="681632" y="448567"/>
                </a:lnTo>
                <a:lnTo>
                  <a:pt x="681136" y="448567"/>
                </a:lnTo>
                <a:lnTo>
                  <a:pt x="673843" y="451147"/>
                </a:lnTo>
                <a:lnTo>
                  <a:pt x="659754" y="456307"/>
                </a:lnTo>
                <a:lnTo>
                  <a:pt x="655091" y="457497"/>
                </a:lnTo>
                <a:lnTo>
                  <a:pt x="651668" y="458092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86617" y="1728365"/>
            <a:ext cx="1785620" cy="569595"/>
          </a:xfrm>
          <a:custGeom>
            <a:avLst/>
            <a:gdLst/>
            <a:ahLst/>
            <a:cxnLst/>
            <a:rect l="l" t="t" r="r" b="b"/>
            <a:pathLst>
              <a:path w="1785620" h="569594">
                <a:moveTo>
                  <a:pt x="148976" y="317599"/>
                </a:moveTo>
                <a:lnTo>
                  <a:pt x="81706" y="303534"/>
                </a:lnTo>
                <a:lnTo>
                  <a:pt x="30509" y="261342"/>
                </a:lnTo>
                <a:lnTo>
                  <a:pt x="7627" y="216805"/>
                </a:lnTo>
                <a:lnTo>
                  <a:pt x="0" y="165050"/>
                </a:lnTo>
                <a:lnTo>
                  <a:pt x="2930" y="136503"/>
                </a:lnTo>
                <a:lnTo>
                  <a:pt x="26370" y="85380"/>
                </a:lnTo>
                <a:lnTo>
                  <a:pt x="64228" y="49066"/>
                </a:lnTo>
                <a:lnTo>
                  <a:pt x="102551" y="31132"/>
                </a:lnTo>
                <a:lnTo>
                  <a:pt x="141423" y="25040"/>
                </a:lnTo>
                <a:lnTo>
                  <a:pt x="161478" y="24407"/>
                </a:lnTo>
                <a:lnTo>
                  <a:pt x="202806" y="28723"/>
                </a:lnTo>
                <a:lnTo>
                  <a:pt x="237790" y="41671"/>
                </a:lnTo>
                <a:lnTo>
                  <a:pt x="266430" y="63251"/>
                </a:lnTo>
                <a:lnTo>
                  <a:pt x="285870" y="89594"/>
                </a:lnTo>
                <a:lnTo>
                  <a:pt x="148381" y="89594"/>
                </a:lnTo>
                <a:lnTo>
                  <a:pt x="129685" y="91547"/>
                </a:lnTo>
                <a:lnTo>
                  <a:pt x="85873" y="120848"/>
                </a:lnTo>
                <a:lnTo>
                  <a:pt x="70544" y="166836"/>
                </a:lnTo>
                <a:lnTo>
                  <a:pt x="72544" y="188276"/>
                </a:lnTo>
                <a:lnTo>
                  <a:pt x="88543" y="223177"/>
                </a:lnTo>
                <a:lnTo>
                  <a:pt x="124941" y="248468"/>
                </a:lnTo>
                <a:lnTo>
                  <a:pt x="151358" y="252412"/>
                </a:lnTo>
                <a:lnTo>
                  <a:pt x="286952" y="252412"/>
                </a:lnTo>
                <a:lnTo>
                  <a:pt x="270318" y="273508"/>
                </a:lnTo>
                <a:lnTo>
                  <a:pt x="240952" y="295126"/>
                </a:lnTo>
                <a:lnTo>
                  <a:pt x="220023" y="304958"/>
                </a:lnTo>
                <a:lnTo>
                  <a:pt x="197718" y="311980"/>
                </a:lnTo>
                <a:lnTo>
                  <a:pt x="174035" y="316194"/>
                </a:lnTo>
                <a:lnTo>
                  <a:pt x="148976" y="317599"/>
                </a:lnTo>
                <a:close/>
              </a:path>
              <a:path w="1785620" h="569594">
                <a:moveTo>
                  <a:pt x="286952" y="252412"/>
                </a:moveTo>
                <a:lnTo>
                  <a:pt x="151358" y="252412"/>
                </a:lnTo>
                <a:lnTo>
                  <a:pt x="176845" y="250059"/>
                </a:lnTo>
                <a:lnTo>
                  <a:pt x="198090" y="242999"/>
                </a:lnTo>
                <a:lnTo>
                  <a:pt x="227855" y="214758"/>
                </a:lnTo>
                <a:lnTo>
                  <a:pt x="238124" y="171003"/>
                </a:lnTo>
                <a:lnTo>
                  <a:pt x="235111" y="144828"/>
                </a:lnTo>
                <a:lnTo>
                  <a:pt x="211001" y="107323"/>
                </a:lnTo>
                <a:lnTo>
                  <a:pt x="170445" y="91194"/>
                </a:lnTo>
                <a:lnTo>
                  <a:pt x="148381" y="89594"/>
                </a:lnTo>
                <a:lnTo>
                  <a:pt x="285870" y="89594"/>
                </a:lnTo>
                <a:lnTo>
                  <a:pt x="303237" y="132940"/>
                </a:lnTo>
                <a:lnTo>
                  <a:pt x="308074" y="178742"/>
                </a:lnTo>
                <a:lnTo>
                  <a:pt x="303943" y="214758"/>
                </a:lnTo>
                <a:lnTo>
                  <a:pt x="303879" y="215317"/>
                </a:lnTo>
                <a:lnTo>
                  <a:pt x="291293" y="246905"/>
                </a:lnTo>
                <a:lnTo>
                  <a:pt x="286952" y="252412"/>
                </a:lnTo>
                <a:close/>
              </a:path>
              <a:path w="1785620" h="569594">
                <a:moveTo>
                  <a:pt x="476547" y="361652"/>
                </a:moveTo>
                <a:lnTo>
                  <a:pt x="408384" y="361652"/>
                </a:lnTo>
                <a:lnTo>
                  <a:pt x="408384" y="0"/>
                </a:lnTo>
                <a:lnTo>
                  <a:pt x="461515" y="0"/>
                </a:lnTo>
                <a:lnTo>
                  <a:pt x="469915" y="1209"/>
                </a:lnTo>
                <a:lnTo>
                  <a:pt x="475915" y="4836"/>
                </a:lnTo>
                <a:lnTo>
                  <a:pt x="479514" y="10883"/>
                </a:lnTo>
                <a:lnTo>
                  <a:pt x="480714" y="19347"/>
                </a:lnTo>
                <a:lnTo>
                  <a:pt x="469255" y="37058"/>
                </a:lnTo>
                <a:lnTo>
                  <a:pt x="476547" y="37058"/>
                </a:lnTo>
                <a:lnTo>
                  <a:pt x="476547" y="83939"/>
                </a:lnTo>
                <a:lnTo>
                  <a:pt x="565844" y="83939"/>
                </a:lnTo>
                <a:lnTo>
                  <a:pt x="565844" y="149125"/>
                </a:lnTo>
                <a:lnTo>
                  <a:pt x="476547" y="149125"/>
                </a:lnTo>
                <a:lnTo>
                  <a:pt x="476547" y="223242"/>
                </a:lnTo>
                <a:lnTo>
                  <a:pt x="565844" y="223242"/>
                </a:lnTo>
                <a:lnTo>
                  <a:pt x="565844" y="287833"/>
                </a:lnTo>
                <a:lnTo>
                  <a:pt x="476547" y="287833"/>
                </a:lnTo>
                <a:lnTo>
                  <a:pt x="476547" y="361652"/>
                </a:lnTo>
                <a:close/>
              </a:path>
              <a:path w="1785620" h="569594">
                <a:moveTo>
                  <a:pt x="270420" y="569416"/>
                </a:moveTo>
                <a:lnTo>
                  <a:pt x="259705" y="569416"/>
                </a:lnTo>
                <a:lnTo>
                  <a:pt x="198036" y="565904"/>
                </a:lnTo>
                <a:lnTo>
                  <a:pt x="148167" y="555367"/>
                </a:lnTo>
                <a:lnTo>
                  <a:pt x="110097" y="537805"/>
                </a:lnTo>
                <a:lnTo>
                  <a:pt x="69353" y="481607"/>
                </a:lnTo>
                <a:lnTo>
                  <a:pt x="66674" y="455562"/>
                </a:lnTo>
                <a:lnTo>
                  <a:pt x="73214" y="421304"/>
                </a:lnTo>
                <a:lnTo>
                  <a:pt x="125527" y="372265"/>
                </a:lnTo>
                <a:lnTo>
                  <a:pt x="171301" y="357485"/>
                </a:lnTo>
                <a:lnTo>
                  <a:pt x="227446" y="350508"/>
                </a:lnTo>
                <a:lnTo>
                  <a:pt x="247203" y="350043"/>
                </a:lnTo>
                <a:lnTo>
                  <a:pt x="294233" y="350043"/>
                </a:lnTo>
                <a:lnTo>
                  <a:pt x="341672" y="351634"/>
                </a:lnTo>
                <a:lnTo>
                  <a:pt x="381744" y="356406"/>
                </a:lnTo>
                <a:lnTo>
                  <a:pt x="439787" y="375493"/>
                </a:lnTo>
                <a:lnTo>
                  <a:pt x="469562" y="401305"/>
                </a:lnTo>
                <a:lnTo>
                  <a:pt x="477320" y="414635"/>
                </a:lnTo>
                <a:lnTo>
                  <a:pt x="295572" y="414635"/>
                </a:lnTo>
                <a:lnTo>
                  <a:pt x="268188" y="415230"/>
                </a:lnTo>
                <a:lnTo>
                  <a:pt x="267592" y="415230"/>
                </a:lnTo>
                <a:lnTo>
                  <a:pt x="238962" y="416030"/>
                </a:lnTo>
                <a:lnTo>
                  <a:pt x="217238" y="417146"/>
                </a:lnTo>
                <a:lnTo>
                  <a:pt x="216488" y="417146"/>
                </a:lnTo>
                <a:lnTo>
                  <a:pt x="162817" y="426997"/>
                </a:lnTo>
                <a:lnTo>
                  <a:pt x="136028" y="459730"/>
                </a:lnTo>
                <a:lnTo>
                  <a:pt x="144167" y="478417"/>
                </a:lnTo>
                <a:lnTo>
                  <a:pt x="168585" y="491765"/>
                </a:lnTo>
                <a:lnTo>
                  <a:pt x="209280" y="499774"/>
                </a:lnTo>
                <a:lnTo>
                  <a:pt x="266253" y="502443"/>
                </a:lnTo>
                <a:lnTo>
                  <a:pt x="476712" y="502443"/>
                </a:lnTo>
                <a:lnTo>
                  <a:pt x="463698" y="521460"/>
                </a:lnTo>
                <a:lnTo>
                  <a:pt x="433499" y="542143"/>
                </a:lnTo>
                <a:lnTo>
                  <a:pt x="391219" y="557030"/>
                </a:lnTo>
                <a:lnTo>
                  <a:pt x="336860" y="566121"/>
                </a:lnTo>
                <a:lnTo>
                  <a:pt x="270420" y="569416"/>
                </a:lnTo>
                <a:close/>
              </a:path>
              <a:path w="1785620" h="569594">
                <a:moveTo>
                  <a:pt x="476712" y="502443"/>
                </a:moveTo>
                <a:lnTo>
                  <a:pt x="266253" y="502443"/>
                </a:lnTo>
                <a:lnTo>
                  <a:pt x="306409" y="501606"/>
                </a:lnTo>
                <a:lnTo>
                  <a:pt x="339960" y="499095"/>
                </a:lnTo>
                <a:lnTo>
                  <a:pt x="387250" y="489049"/>
                </a:lnTo>
                <a:lnTo>
                  <a:pt x="418504" y="454818"/>
                </a:lnTo>
                <a:lnTo>
                  <a:pt x="409593" y="437238"/>
                </a:lnTo>
                <a:lnTo>
                  <a:pt x="386134" y="424681"/>
                </a:lnTo>
                <a:lnTo>
                  <a:pt x="348127" y="417146"/>
                </a:lnTo>
                <a:lnTo>
                  <a:pt x="295572" y="414635"/>
                </a:lnTo>
                <a:lnTo>
                  <a:pt x="477320" y="414635"/>
                </a:lnTo>
                <a:lnTo>
                  <a:pt x="481328" y="423555"/>
                </a:lnTo>
                <a:lnTo>
                  <a:pt x="484889" y="435508"/>
                </a:lnTo>
                <a:lnTo>
                  <a:pt x="484956" y="435731"/>
                </a:lnTo>
                <a:lnTo>
                  <a:pt x="487133" y="448781"/>
                </a:lnTo>
                <a:lnTo>
                  <a:pt x="487841" y="462381"/>
                </a:lnTo>
                <a:lnTo>
                  <a:pt x="487858" y="462706"/>
                </a:lnTo>
                <a:lnTo>
                  <a:pt x="481832" y="494909"/>
                </a:lnTo>
                <a:lnTo>
                  <a:pt x="479003" y="499095"/>
                </a:lnTo>
                <a:lnTo>
                  <a:pt x="476712" y="502443"/>
                </a:lnTo>
                <a:close/>
              </a:path>
              <a:path w="1785620" h="569594">
                <a:moveTo>
                  <a:pt x="924817" y="314027"/>
                </a:moveTo>
                <a:lnTo>
                  <a:pt x="622101" y="314027"/>
                </a:lnTo>
                <a:lnTo>
                  <a:pt x="622101" y="27384"/>
                </a:lnTo>
                <a:lnTo>
                  <a:pt x="675828" y="27384"/>
                </a:lnTo>
                <a:lnTo>
                  <a:pt x="684227" y="28565"/>
                </a:lnTo>
                <a:lnTo>
                  <a:pt x="690227" y="32109"/>
                </a:lnTo>
                <a:lnTo>
                  <a:pt x="693827" y="38016"/>
                </a:lnTo>
                <a:lnTo>
                  <a:pt x="695027" y="46285"/>
                </a:lnTo>
                <a:lnTo>
                  <a:pt x="683418" y="63251"/>
                </a:lnTo>
                <a:lnTo>
                  <a:pt x="690860" y="63251"/>
                </a:lnTo>
                <a:lnTo>
                  <a:pt x="690860" y="122039"/>
                </a:lnTo>
                <a:lnTo>
                  <a:pt x="924817" y="122039"/>
                </a:lnTo>
                <a:lnTo>
                  <a:pt x="924817" y="186630"/>
                </a:lnTo>
                <a:lnTo>
                  <a:pt x="690860" y="186630"/>
                </a:lnTo>
                <a:lnTo>
                  <a:pt x="690860" y="249435"/>
                </a:lnTo>
                <a:lnTo>
                  <a:pt x="924817" y="249435"/>
                </a:lnTo>
                <a:lnTo>
                  <a:pt x="924817" y="314027"/>
                </a:lnTo>
                <a:close/>
              </a:path>
              <a:path w="1785620" h="569594">
                <a:moveTo>
                  <a:pt x="924817" y="122039"/>
                </a:moveTo>
                <a:lnTo>
                  <a:pt x="856654" y="122039"/>
                </a:lnTo>
                <a:lnTo>
                  <a:pt x="856654" y="27384"/>
                </a:lnTo>
                <a:lnTo>
                  <a:pt x="909190" y="27384"/>
                </a:lnTo>
                <a:lnTo>
                  <a:pt x="917839" y="28565"/>
                </a:lnTo>
                <a:lnTo>
                  <a:pt x="918046" y="28565"/>
                </a:lnTo>
                <a:lnTo>
                  <a:pt x="924483" y="32258"/>
                </a:lnTo>
                <a:lnTo>
                  <a:pt x="928306" y="38351"/>
                </a:lnTo>
                <a:lnTo>
                  <a:pt x="929491" y="46285"/>
                </a:lnTo>
                <a:lnTo>
                  <a:pt x="929580" y="46880"/>
                </a:lnTo>
                <a:lnTo>
                  <a:pt x="916929" y="65037"/>
                </a:lnTo>
                <a:lnTo>
                  <a:pt x="924817" y="65037"/>
                </a:lnTo>
                <a:lnTo>
                  <a:pt x="924817" y="122039"/>
                </a:lnTo>
                <a:close/>
              </a:path>
              <a:path w="1785620" h="569594">
                <a:moveTo>
                  <a:pt x="924817" y="249435"/>
                </a:moveTo>
                <a:lnTo>
                  <a:pt x="856654" y="249435"/>
                </a:lnTo>
                <a:lnTo>
                  <a:pt x="856654" y="186630"/>
                </a:lnTo>
                <a:lnTo>
                  <a:pt x="924817" y="186630"/>
                </a:lnTo>
                <a:lnTo>
                  <a:pt x="924817" y="249435"/>
                </a:lnTo>
                <a:close/>
              </a:path>
              <a:path w="1785620" h="569594">
                <a:moveTo>
                  <a:pt x="1086147" y="361652"/>
                </a:moveTo>
                <a:lnTo>
                  <a:pt x="1017984" y="361652"/>
                </a:lnTo>
                <a:lnTo>
                  <a:pt x="1017984" y="0"/>
                </a:lnTo>
                <a:lnTo>
                  <a:pt x="1071115" y="0"/>
                </a:lnTo>
                <a:lnTo>
                  <a:pt x="1079775" y="1218"/>
                </a:lnTo>
                <a:lnTo>
                  <a:pt x="1085961" y="4874"/>
                </a:lnTo>
                <a:lnTo>
                  <a:pt x="1089672" y="10966"/>
                </a:lnTo>
                <a:lnTo>
                  <a:pt x="1090910" y="19496"/>
                </a:lnTo>
                <a:lnTo>
                  <a:pt x="1078259" y="37653"/>
                </a:lnTo>
                <a:lnTo>
                  <a:pt x="1086147" y="37653"/>
                </a:lnTo>
                <a:lnTo>
                  <a:pt x="1086147" y="157757"/>
                </a:lnTo>
                <a:lnTo>
                  <a:pt x="1175444" y="157757"/>
                </a:lnTo>
                <a:lnTo>
                  <a:pt x="1175444" y="222944"/>
                </a:lnTo>
                <a:lnTo>
                  <a:pt x="1086147" y="222944"/>
                </a:lnTo>
                <a:lnTo>
                  <a:pt x="1086147" y="361652"/>
                </a:lnTo>
                <a:close/>
              </a:path>
              <a:path w="1785620" h="569594">
                <a:moveTo>
                  <a:pt x="880020" y="569416"/>
                </a:moveTo>
                <a:lnTo>
                  <a:pt x="869304" y="569416"/>
                </a:lnTo>
                <a:lnTo>
                  <a:pt x="807636" y="565904"/>
                </a:lnTo>
                <a:lnTo>
                  <a:pt x="757767" y="555367"/>
                </a:lnTo>
                <a:lnTo>
                  <a:pt x="719697" y="537805"/>
                </a:lnTo>
                <a:lnTo>
                  <a:pt x="678953" y="481607"/>
                </a:lnTo>
                <a:lnTo>
                  <a:pt x="676274" y="455562"/>
                </a:lnTo>
                <a:lnTo>
                  <a:pt x="682814" y="421304"/>
                </a:lnTo>
                <a:lnTo>
                  <a:pt x="735127" y="372265"/>
                </a:lnTo>
                <a:lnTo>
                  <a:pt x="780901" y="357485"/>
                </a:lnTo>
                <a:lnTo>
                  <a:pt x="837046" y="350508"/>
                </a:lnTo>
                <a:lnTo>
                  <a:pt x="856803" y="350043"/>
                </a:lnTo>
                <a:lnTo>
                  <a:pt x="903833" y="350043"/>
                </a:lnTo>
                <a:lnTo>
                  <a:pt x="951272" y="351634"/>
                </a:lnTo>
                <a:lnTo>
                  <a:pt x="991344" y="356406"/>
                </a:lnTo>
                <a:lnTo>
                  <a:pt x="1049387" y="375493"/>
                </a:lnTo>
                <a:lnTo>
                  <a:pt x="1079162" y="401305"/>
                </a:lnTo>
                <a:lnTo>
                  <a:pt x="1086920" y="414635"/>
                </a:lnTo>
                <a:lnTo>
                  <a:pt x="905172" y="414635"/>
                </a:lnTo>
                <a:lnTo>
                  <a:pt x="877788" y="415230"/>
                </a:lnTo>
                <a:lnTo>
                  <a:pt x="877192" y="415230"/>
                </a:lnTo>
                <a:lnTo>
                  <a:pt x="848562" y="416030"/>
                </a:lnTo>
                <a:lnTo>
                  <a:pt x="826838" y="417146"/>
                </a:lnTo>
                <a:lnTo>
                  <a:pt x="826088" y="417146"/>
                </a:lnTo>
                <a:lnTo>
                  <a:pt x="772417" y="426997"/>
                </a:lnTo>
                <a:lnTo>
                  <a:pt x="745628" y="459730"/>
                </a:lnTo>
                <a:lnTo>
                  <a:pt x="753767" y="478417"/>
                </a:lnTo>
                <a:lnTo>
                  <a:pt x="778184" y="491765"/>
                </a:lnTo>
                <a:lnTo>
                  <a:pt x="818880" y="499774"/>
                </a:lnTo>
                <a:lnTo>
                  <a:pt x="875853" y="502443"/>
                </a:lnTo>
                <a:lnTo>
                  <a:pt x="1086312" y="502443"/>
                </a:lnTo>
                <a:lnTo>
                  <a:pt x="1073298" y="521460"/>
                </a:lnTo>
                <a:lnTo>
                  <a:pt x="1043099" y="542143"/>
                </a:lnTo>
                <a:lnTo>
                  <a:pt x="1000819" y="557030"/>
                </a:lnTo>
                <a:lnTo>
                  <a:pt x="946459" y="566121"/>
                </a:lnTo>
                <a:lnTo>
                  <a:pt x="880020" y="569416"/>
                </a:lnTo>
                <a:close/>
              </a:path>
              <a:path w="1785620" h="569594">
                <a:moveTo>
                  <a:pt x="1086312" y="502443"/>
                </a:moveTo>
                <a:lnTo>
                  <a:pt x="875853" y="502443"/>
                </a:lnTo>
                <a:lnTo>
                  <a:pt x="916009" y="501606"/>
                </a:lnTo>
                <a:lnTo>
                  <a:pt x="949560" y="499095"/>
                </a:lnTo>
                <a:lnTo>
                  <a:pt x="996850" y="489049"/>
                </a:lnTo>
                <a:lnTo>
                  <a:pt x="1028104" y="454818"/>
                </a:lnTo>
                <a:lnTo>
                  <a:pt x="1019193" y="437238"/>
                </a:lnTo>
                <a:lnTo>
                  <a:pt x="995734" y="424681"/>
                </a:lnTo>
                <a:lnTo>
                  <a:pt x="957727" y="417146"/>
                </a:lnTo>
                <a:lnTo>
                  <a:pt x="905172" y="414635"/>
                </a:lnTo>
                <a:lnTo>
                  <a:pt x="1086920" y="414635"/>
                </a:lnTo>
                <a:lnTo>
                  <a:pt x="1097441" y="462381"/>
                </a:lnTo>
                <a:lnTo>
                  <a:pt x="1097458" y="462706"/>
                </a:lnTo>
                <a:lnTo>
                  <a:pt x="1091432" y="494909"/>
                </a:lnTo>
                <a:lnTo>
                  <a:pt x="1088603" y="499095"/>
                </a:lnTo>
                <a:lnTo>
                  <a:pt x="1086312" y="502443"/>
                </a:lnTo>
                <a:close/>
              </a:path>
              <a:path w="1785620" h="569594">
                <a:moveTo>
                  <a:pt x="1508819" y="75902"/>
                </a:moveTo>
                <a:lnTo>
                  <a:pt x="1298376" y="75902"/>
                </a:lnTo>
                <a:lnTo>
                  <a:pt x="1298376" y="10715"/>
                </a:lnTo>
                <a:lnTo>
                  <a:pt x="1508819" y="10715"/>
                </a:lnTo>
                <a:lnTo>
                  <a:pt x="1508819" y="75902"/>
                </a:lnTo>
                <a:close/>
              </a:path>
              <a:path w="1785620" h="569594">
                <a:moveTo>
                  <a:pt x="1595735" y="149721"/>
                </a:moveTo>
                <a:lnTo>
                  <a:pt x="1211460" y="149721"/>
                </a:lnTo>
                <a:lnTo>
                  <a:pt x="1211460" y="84534"/>
                </a:lnTo>
                <a:lnTo>
                  <a:pt x="1595735" y="84534"/>
                </a:lnTo>
                <a:lnTo>
                  <a:pt x="1595735" y="149721"/>
                </a:lnTo>
                <a:close/>
              </a:path>
              <a:path w="1785620" h="569594">
                <a:moveTo>
                  <a:pt x="1415801" y="355699"/>
                </a:moveTo>
                <a:lnTo>
                  <a:pt x="1377255" y="354443"/>
                </a:lnTo>
                <a:lnTo>
                  <a:pt x="1318468" y="344397"/>
                </a:lnTo>
                <a:lnTo>
                  <a:pt x="1278498" y="320612"/>
                </a:lnTo>
                <a:lnTo>
                  <a:pt x="1255951" y="277899"/>
                </a:lnTo>
                <a:lnTo>
                  <a:pt x="1253132" y="250180"/>
                </a:lnTo>
                <a:lnTo>
                  <a:pt x="1262062" y="208591"/>
                </a:lnTo>
                <a:lnTo>
                  <a:pt x="1288851" y="178333"/>
                </a:lnTo>
                <a:lnTo>
                  <a:pt x="1333499" y="159404"/>
                </a:lnTo>
                <a:lnTo>
                  <a:pt x="1396007" y="151804"/>
                </a:lnTo>
                <a:lnTo>
                  <a:pt x="1412229" y="151804"/>
                </a:lnTo>
                <a:lnTo>
                  <a:pt x="1456729" y="155209"/>
                </a:lnTo>
                <a:lnTo>
                  <a:pt x="1521618" y="182444"/>
                </a:lnTo>
                <a:lnTo>
                  <a:pt x="1546575" y="216991"/>
                </a:lnTo>
                <a:lnTo>
                  <a:pt x="1384845" y="216991"/>
                </a:lnTo>
                <a:lnTo>
                  <a:pt x="1365423" y="218275"/>
                </a:lnTo>
                <a:lnTo>
                  <a:pt x="1327695" y="237529"/>
                </a:lnTo>
                <a:lnTo>
                  <a:pt x="1322486" y="247898"/>
                </a:lnTo>
                <a:lnTo>
                  <a:pt x="1322486" y="254942"/>
                </a:lnTo>
                <a:lnTo>
                  <a:pt x="1325742" y="268234"/>
                </a:lnTo>
                <a:lnTo>
                  <a:pt x="1335509" y="278494"/>
                </a:lnTo>
                <a:lnTo>
                  <a:pt x="1351787" y="285722"/>
                </a:lnTo>
                <a:lnTo>
                  <a:pt x="1374323" y="289870"/>
                </a:lnTo>
                <a:lnTo>
                  <a:pt x="1373971" y="289870"/>
                </a:lnTo>
                <a:lnTo>
                  <a:pt x="1379736" y="290314"/>
                </a:lnTo>
                <a:lnTo>
                  <a:pt x="1385143" y="290512"/>
                </a:lnTo>
                <a:lnTo>
                  <a:pt x="1547642" y="290512"/>
                </a:lnTo>
                <a:lnTo>
                  <a:pt x="1533711" y="314622"/>
                </a:lnTo>
                <a:lnTo>
                  <a:pt x="1472654" y="348704"/>
                </a:lnTo>
                <a:lnTo>
                  <a:pt x="1431131" y="355262"/>
                </a:lnTo>
                <a:lnTo>
                  <a:pt x="1415801" y="355699"/>
                </a:lnTo>
                <a:close/>
              </a:path>
              <a:path w="1785620" h="569594">
                <a:moveTo>
                  <a:pt x="1547642" y="290512"/>
                </a:moveTo>
                <a:lnTo>
                  <a:pt x="1390798" y="290512"/>
                </a:lnTo>
                <a:lnTo>
                  <a:pt x="1417131" y="289870"/>
                </a:lnTo>
                <a:lnTo>
                  <a:pt x="1438684" y="287945"/>
                </a:lnTo>
                <a:lnTo>
                  <a:pt x="1474998" y="274587"/>
                </a:lnTo>
                <a:lnTo>
                  <a:pt x="1484709" y="249584"/>
                </a:lnTo>
                <a:lnTo>
                  <a:pt x="1481379" y="237036"/>
                </a:lnTo>
                <a:lnTo>
                  <a:pt x="1431428" y="217586"/>
                </a:lnTo>
                <a:lnTo>
                  <a:pt x="1422350" y="216991"/>
                </a:lnTo>
                <a:lnTo>
                  <a:pt x="1546575" y="216991"/>
                </a:lnTo>
                <a:lnTo>
                  <a:pt x="1554043" y="254942"/>
                </a:lnTo>
                <a:lnTo>
                  <a:pt x="1554063" y="255537"/>
                </a:lnTo>
                <a:lnTo>
                  <a:pt x="1549015" y="287945"/>
                </a:lnTo>
                <a:lnTo>
                  <a:pt x="1548975" y="288205"/>
                </a:lnTo>
                <a:lnTo>
                  <a:pt x="1547756" y="290314"/>
                </a:lnTo>
                <a:lnTo>
                  <a:pt x="1547642" y="290512"/>
                </a:lnTo>
                <a:close/>
              </a:path>
              <a:path w="1785620" h="569594">
                <a:moveTo>
                  <a:pt x="1695747" y="377130"/>
                </a:moveTo>
                <a:lnTo>
                  <a:pt x="1627584" y="377130"/>
                </a:lnTo>
                <a:lnTo>
                  <a:pt x="1627584" y="0"/>
                </a:lnTo>
                <a:lnTo>
                  <a:pt x="1679525" y="0"/>
                </a:lnTo>
                <a:lnTo>
                  <a:pt x="1688445" y="1218"/>
                </a:lnTo>
                <a:lnTo>
                  <a:pt x="1694817" y="4874"/>
                </a:lnTo>
                <a:lnTo>
                  <a:pt x="1698640" y="10966"/>
                </a:lnTo>
                <a:lnTo>
                  <a:pt x="1699914" y="19496"/>
                </a:lnTo>
                <a:lnTo>
                  <a:pt x="1688157" y="35867"/>
                </a:lnTo>
                <a:lnTo>
                  <a:pt x="1695747" y="35867"/>
                </a:lnTo>
                <a:lnTo>
                  <a:pt x="1695747" y="99417"/>
                </a:lnTo>
                <a:lnTo>
                  <a:pt x="1785044" y="99417"/>
                </a:lnTo>
                <a:lnTo>
                  <a:pt x="1785044" y="164008"/>
                </a:lnTo>
                <a:lnTo>
                  <a:pt x="1695747" y="164008"/>
                </a:lnTo>
                <a:lnTo>
                  <a:pt x="1695747" y="238124"/>
                </a:lnTo>
                <a:lnTo>
                  <a:pt x="1785044" y="238124"/>
                </a:lnTo>
                <a:lnTo>
                  <a:pt x="1785044" y="303311"/>
                </a:lnTo>
                <a:lnTo>
                  <a:pt x="1695747" y="303311"/>
                </a:lnTo>
                <a:lnTo>
                  <a:pt x="1695747" y="377130"/>
                </a:lnTo>
                <a:close/>
              </a:path>
              <a:path w="1785620" h="569594">
                <a:moveTo>
                  <a:pt x="1499145" y="569416"/>
                </a:moveTo>
                <a:lnTo>
                  <a:pt x="1486048" y="569416"/>
                </a:lnTo>
                <a:lnTo>
                  <a:pt x="1413634" y="565239"/>
                </a:lnTo>
                <a:lnTo>
                  <a:pt x="1357424" y="552710"/>
                </a:lnTo>
                <a:lnTo>
                  <a:pt x="1317417" y="531827"/>
                </a:lnTo>
                <a:lnTo>
                  <a:pt x="1290228" y="494202"/>
                </a:lnTo>
                <a:lnTo>
                  <a:pt x="1286125" y="470892"/>
                </a:lnTo>
                <a:lnTo>
                  <a:pt x="1286103" y="470445"/>
                </a:lnTo>
                <a:lnTo>
                  <a:pt x="1310729" y="407491"/>
                </a:lnTo>
                <a:lnTo>
                  <a:pt x="1385292" y="376981"/>
                </a:lnTo>
                <a:lnTo>
                  <a:pt x="1430535" y="371474"/>
                </a:lnTo>
                <a:lnTo>
                  <a:pt x="1456580" y="370879"/>
                </a:lnTo>
                <a:lnTo>
                  <a:pt x="1511796" y="371474"/>
                </a:lnTo>
                <a:lnTo>
                  <a:pt x="1532483" y="371474"/>
                </a:lnTo>
                <a:lnTo>
                  <a:pt x="1588256" y="374395"/>
                </a:lnTo>
                <a:lnTo>
                  <a:pt x="1633239" y="383157"/>
                </a:lnTo>
                <a:lnTo>
                  <a:pt x="1690836" y="418207"/>
                </a:lnTo>
                <a:lnTo>
                  <a:pt x="1700037" y="434875"/>
                </a:lnTo>
                <a:lnTo>
                  <a:pt x="1511200" y="434875"/>
                </a:lnTo>
                <a:lnTo>
                  <a:pt x="1483816" y="435471"/>
                </a:lnTo>
                <a:lnTo>
                  <a:pt x="1483221" y="435471"/>
                </a:lnTo>
                <a:lnTo>
                  <a:pt x="1455092" y="436205"/>
                </a:lnTo>
                <a:lnTo>
                  <a:pt x="1414462" y="438512"/>
                </a:lnTo>
                <a:lnTo>
                  <a:pt x="1366911" y="451023"/>
                </a:lnTo>
                <a:lnTo>
                  <a:pt x="1355326" y="467171"/>
                </a:lnTo>
                <a:lnTo>
                  <a:pt x="1355228" y="467469"/>
                </a:lnTo>
                <a:lnTo>
                  <a:pt x="1364260" y="482770"/>
                </a:lnTo>
                <a:lnTo>
                  <a:pt x="1391356" y="493700"/>
                </a:lnTo>
                <a:lnTo>
                  <a:pt x="1436516" y="500257"/>
                </a:lnTo>
                <a:lnTo>
                  <a:pt x="1499740" y="502443"/>
                </a:lnTo>
                <a:lnTo>
                  <a:pt x="1699778" y="502443"/>
                </a:lnTo>
                <a:lnTo>
                  <a:pt x="1683957" y="524834"/>
                </a:lnTo>
                <a:lnTo>
                  <a:pt x="1655080" y="544003"/>
                </a:lnTo>
                <a:lnTo>
                  <a:pt x="1614652" y="557824"/>
                </a:lnTo>
                <a:lnTo>
                  <a:pt x="1562674" y="566295"/>
                </a:lnTo>
                <a:lnTo>
                  <a:pt x="1499145" y="569416"/>
                </a:lnTo>
                <a:close/>
              </a:path>
              <a:path w="1785620" h="569594">
                <a:moveTo>
                  <a:pt x="1699778" y="502443"/>
                </a:moveTo>
                <a:lnTo>
                  <a:pt x="1499740" y="502443"/>
                </a:lnTo>
                <a:lnTo>
                  <a:pt x="1555402" y="500471"/>
                </a:lnTo>
                <a:lnTo>
                  <a:pt x="1596776" y="494555"/>
                </a:lnTo>
                <a:lnTo>
                  <a:pt x="1636662" y="470892"/>
                </a:lnTo>
                <a:lnTo>
                  <a:pt x="1637704" y="465087"/>
                </a:lnTo>
                <a:lnTo>
                  <a:pt x="1630821" y="452874"/>
                </a:lnTo>
                <a:lnTo>
                  <a:pt x="1610171" y="443768"/>
                </a:lnTo>
                <a:lnTo>
                  <a:pt x="1575754" y="437768"/>
                </a:lnTo>
                <a:lnTo>
                  <a:pt x="1527571" y="434875"/>
                </a:lnTo>
                <a:lnTo>
                  <a:pt x="1700037" y="434875"/>
                </a:lnTo>
                <a:lnTo>
                  <a:pt x="1703003" y="442205"/>
                </a:lnTo>
                <a:lnTo>
                  <a:pt x="1706044" y="455795"/>
                </a:lnTo>
                <a:lnTo>
                  <a:pt x="1706687" y="465087"/>
                </a:lnTo>
                <a:lnTo>
                  <a:pt x="1706728" y="465683"/>
                </a:lnTo>
                <a:lnTo>
                  <a:pt x="1706852" y="467469"/>
                </a:lnTo>
                <a:lnTo>
                  <a:pt x="1706972" y="470892"/>
                </a:lnTo>
                <a:lnTo>
                  <a:pt x="1701294" y="500257"/>
                </a:lnTo>
                <a:lnTo>
                  <a:pt x="1701172" y="500471"/>
                </a:lnTo>
                <a:lnTo>
                  <a:pt x="1699778" y="502443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48442" y="1728365"/>
            <a:ext cx="1763395" cy="574675"/>
          </a:xfrm>
          <a:custGeom>
            <a:avLst/>
            <a:gdLst/>
            <a:ahLst/>
            <a:cxnLst/>
            <a:rect l="l" t="t" r="r" b="b"/>
            <a:pathLst>
              <a:path w="1763395" h="574675">
                <a:moveTo>
                  <a:pt x="504527" y="80664"/>
                </a:moveTo>
                <a:lnTo>
                  <a:pt x="39290" y="80664"/>
                </a:lnTo>
                <a:lnTo>
                  <a:pt x="39290" y="16073"/>
                </a:lnTo>
                <a:lnTo>
                  <a:pt x="504527" y="16073"/>
                </a:lnTo>
                <a:lnTo>
                  <a:pt x="504527" y="80664"/>
                </a:lnTo>
                <a:close/>
              </a:path>
              <a:path w="1763395" h="574675">
                <a:moveTo>
                  <a:pt x="205233" y="175617"/>
                </a:moveTo>
                <a:lnTo>
                  <a:pt x="135582" y="175617"/>
                </a:lnTo>
                <a:lnTo>
                  <a:pt x="126652" y="85724"/>
                </a:lnTo>
                <a:lnTo>
                  <a:pt x="185290" y="85724"/>
                </a:lnTo>
                <a:lnTo>
                  <a:pt x="193950" y="87055"/>
                </a:lnTo>
                <a:lnTo>
                  <a:pt x="200136" y="91045"/>
                </a:lnTo>
                <a:lnTo>
                  <a:pt x="203848" y="97696"/>
                </a:lnTo>
                <a:lnTo>
                  <a:pt x="205085" y="107007"/>
                </a:lnTo>
                <a:lnTo>
                  <a:pt x="201513" y="130819"/>
                </a:lnTo>
                <a:lnTo>
                  <a:pt x="201513" y="132308"/>
                </a:lnTo>
                <a:lnTo>
                  <a:pt x="205233" y="175617"/>
                </a:lnTo>
                <a:close/>
              </a:path>
              <a:path w="1763395" h="574675">
                <a:moveTo>
                  <a:pt x="412551" y="175617"/>
                </a:moveTo>
                <a:lnTo>
                  <a:pt x="342602" y="175617"/>
                </a:lnTo>
                <a:lnTo>
                  <a:pt x="359271" y="85724"/>
                </a:lnTo>
                <a:lnTo>
                  <a:pt x="408533" y="85724"/>
                </a:lnTo>
                <a:lnTo>
                  <a:pt x="419583" y="87222"/>
                </a:lnTo>
                <a:lnTo>
                  <a:pt x="426690" y="91715"/>
                </a:lnTo>
                <a:lnTo>
                  <a:pt x="429852" y="99203"/>
                </a:lnTo>
                <a:lnTo>
                  <a:pt x="429071" y="109686"/>
                </a:lnTo>
                <a:lnTo>
                  <a:pt x="424913" y="122457"/>
                </a:lnTo>
                <a:lnTo>
                  <a:pt x="420774" y="137703"/>
                </a:lnTo>
                <a:lnTo>
                  <a:pt x="416653" y="155423"/>
                </a:lnTo>
                <a:lnTo>
                  <a:pt x="412551" y="175617"/>
                </a:lnTo>
                <a:close/>
              </a:path>
              <a:path w="1763395" h="574675">
                <a:moveTo>
                  <a:pt x="502741" y="240208"/>
                </a:moveTo>
                <a:lnTo>
                  <a:pt x="41076" y="240208"/>
                </a:lnTo>
                <a:lnTo>
                  <a:pt x="41076" y="175617"/>
                </a:lnTo>
                <a:lnTo>
                  <a:pt x="502741" y="175617"/>
                </a:lnTo>
                <a:lnTo>
                  <a:pt x="502741" y="240208"/>
                </a:lnTo>
                <a:close/>
              </a:path>
              <a:path w="1763395" h="574675">
                <a:moveTo>
                  <a:pt x="497383" y="555724"/>
                </a:moveTo>
                <a:lnTo>
                  <a:pt x="59531" y="555724"/>
                </a:lnTo>
                <a:lnTo>
                  <a:pt x="59531" y="410170"/>
                </a:lnTo>
                <a:lnTo>
                  <a:pt x="417314" y="410170"/>
                </a:lnTo>
                <a:lnTo>
                  <a:pt x="417314" y="396775"/>
                </a:lnTo>
                <a:lnTo>
                  <a:pt x="59531" y="396775"/>
                </a:lnTo>
                <a:lnTo>
                  <a:pt x="59531" y="330993"/>
                </a:lnTo>
                <a:lnTo>
                  <a:pt x="484882" y="330993"/>
                </a:lnTo>
                <a:lnTo>
                  <a:pt x="484882" y="475357"/>
                </a:lnTo>
                <a:lnTo>
                  <a:pt x="127099" y="475357"/>
                </a:lnTo>
                <a:lnTo>
                  <a:pt x="127099" y="490537"/>
                </a:lnTo>
                <a:lnTo>
                  <a:pt x="497383" y="490537"/>
                </a:lnTo>
                <a:lnTo>
                  <a:pt x="497383" y="555724"/>
                </a:lnTo>
                <a:close/>
              </a:path>
              <a:path w="1763395" h="574675">
                <a:moveTo>
                  <a:pt x="543817" y="321171"/>
                </a:moveTo>
                <a:lnTo>
                  <a:pt x="0" y="321171"/>
                </a:lnTo>
                <a:lnTo>
                  <a:pt x="0" y="255984"/>
                </a:lnTo>
                <a:lnTo>
                  <a:pt x="543817" y="255984"/>
                </a:lnTo>
                <a:lnTo>
                  <a:pt x="543817" y="321171"/>
                </a:lnTo>
                <a:close/>
              </a:path>
              <a:path w="1763395" h="574675">
                <a:moveTo>
                  <a:pt x="1108769" y="148828"/>
                </a:moveTo>
                <a:lnTo>
                  <a:pt x="1040606" y="148828"/>
                </a:lnTo>
                <a:lnTo>
                  <a:pt x="1040606" y="0"/>
                </a:lnTo>
                <a:lnTo>
                  <a:pt x="1093737" y="0"/>
                </a:lnTo>
                <a:lnTo>
                  <a:pt x="1102137" y="1172"/>
                </a:lnTo>
                <a:lnTo>
                  <a:pt x="1108136" y="4688"/>
                </a:lnTo>
                <a:lnTo>
                  <a:pt x="1111736" y="10548"/>
                </a:lnTo>
                <a:lnTo>
                  <a:pt x="1112936" y="18752"/>
                </a:lnTo>
                <a:lnTo>
                  <a:pt x="1101774" y="37653"/>
                </a:lnTo>
                <a:lnTo>
                  <a:pt x="1108769" y="37653"/>
                </a:lnTo>
                <a:lnTo>
                  <a:pt x="1108769" y="148828"/>
                </a:lnTo>
                <a:close/>
              </a:path>
              <a:path w="1763395" h="574675">
                <a:moveTo>
                  <a:pt x="986135" y="367010"/>
                </a:moveTo>
                <a:lnTo>
                  <a:pt x="933186" y="367010"/>
                </a:lnTo>
                <a:lnTo>
                  <a:pt x="933152" y="366861"/>
                </a:lnTo>
                <a:lnTo>
                  <a:pt x="929431" y="366861"/>
                </a:lnTo>
                <a:lnTo>
                  <a:pt x="935533" y="349299"/>
                </a:lnTo>
                <a:lnTo>
                  <a:pt x="934147" y="340769"/>
                </a:lnTo>
                <a:lnTo>
                  <a:pt x="929989" y="334677"/>
                </a:lnTo>
                <a:lnTo>
                  <a:pt x="923059" y="331021"/>
                </a:lnTo>
                <a:lnTo>
                  <a:pt x="918567" y="330457"/>
                </a:lnTo>
                <a:lnTo>
                  <a:pt x="918567" y="12501"/>
                </a:lnTo>
                <a:lnTo>
                  <a:pt x="969912" y="12501"/>
                </a:lnTo>
                <a:lnTo>
                  <a:pt x="979093" y="13775"/>
                </a:lnTo>
                <a:lnTo>
                  <a:pt x="985651" y="17598"/>
                </a:lnTo>
                <a:lnTo>
                  <a:pt x="989586" y="23970"/>
                </a:lnTo>
                <a:lnTo>
                  <a:pt x="990897" y="32891"/>
                </a:lnTo>
                <a:lnTo>
                  <a:pt x="977949" y="48964"/>
                </a:lnTo>
                <a:lnTo>
                  <a:pt x="986135" y="48964"/>
                </a:lnTo>
                <a:lnTo>
                  <a:pt x="986135" y="148828"/>
                </a:lnTo>
                <a:lnTo>
                  <a:pt x="1108769" y="148828"/>
                </a:lnTo>
                <a:lnTo>
                  <a:pt x="1108769" y="213419"/>
                </a:lnTo>
                <a:lnTo>
                  <a:pt x="986135" y="213419"/>
                </a:lnTo>
                <a:lnTo>
                  <a:pt x="986135" y="367010"/>
                </a:lnTo>
                <a:close/>
              </a:path>
              <a:path w="1763395" h="574675">
                <a:moveTo>
                  <a:pt x="627459" y="333077"/>
                </a:moveTo>
                <a:lnTo>
                  <a:pt x="627459" y="140493"/>
                </a:lnTo>
                <a:lnTo>
                  <a:pt x="798909" y="140493"/>
                </a:lnTo>
                <a:lnTo>
                  <a:pt x="798909" y="102096"/>
                </a:lnTo>
                <a:lnTo>
                  <a:pt x="627459" y="102096"/>
                </a:lnTo>
                <a:lnTo>
                  <a:pt x="627459" y="36314"/>
                </a:lnTo>
                <a:lnTo>
                  <a:pt x="867072" y="36314"/>
                </a:lnTo>
                <a:lnTo>
                  <a:pt x="867072" y="205085"/>
                </a:lnTo>
                <a:lnTo>
                  <a:pt x="696813" y="205085"/>
                </a:lnTo>
                <a:lnTo>
                  <a:pt x="696813" y="264914"/>
                </a:lnTo>
                <a:lnTo>
                  <a:pt x="906225" y="264914"/>
                </a:lnTo>
                <a:lnTo>
                  <a:pt x="908595" y="298251"/>
                </a:lnTo>
                <a:lnTo>
                  <a:pt x="862244" y="313125"/>
                </a:lnTo>
                <a:lnTo>
                  <a:pt x="788305" y="324956"/>
                </a:lnTo>
                <a:lnTo>
                  <a:pt x="738038" y="329468"/>
                </a:lnTo>
                <a:lnTo>
                  <a:pt x="684423" y="332175"/>
                </a:lnTo>
                <a:lnTo>
                  <a:pt x="627459" y="333077"/>
                </a:lnTo>
                <a:close/>
              </a:path>
              <a:path w="1763395" h="574675">
                <a:moveTo>
                  <a:pt x="1108769" y="379511"/>
                </a:moveTo>
                <a:lnTo>
                  <a:pt x="1040606" y="379511"/>
                </a:lnTo>
                <a:lnTo>
                  <a:pt x="1040606" y="213419"/>
                </a:lnTo>
                <a:lnTo>
                  <a:pt x="1108769" y="213419"/>
                </a:lnTo>
                <a:lnTo>
                  <a:pt x="1108769" y="379511"/>
                </a:lnTo>
                <a:close/>
              </a:path>
              <a:path w="1763395" h="574675">
                <a:moveTo>
                  <a:pt x="906225" y="264914"/>
                </a:moveTo>
                <a:lnTo>
                  <a:pt x="696813" y="264914"/>
                </a:lnTo>
                <a:lnTo>
                  <a:pt x="749833" y="262942"/>
                </a:lnTo>
                <a:lnTo>
                  <a:pt x="802034" y="257026"/>
                </a:lnTo>
                <a:lnTo>
                  <a:pt x="853417" y="247166"/>
                </a:lnTo>
                <a:lnTo>
                  <a:pt x="903981" y="233362"/>
                </a:lnTo>
                <a:lnTo>
                  <a:pt x="906225" y="264914"/>
                </a:lnTo>
                <a:close/>
              </a:path>
              <a:path w="1763395" h="574675">
                <a:moveTo>
                  <a:pt x="709761" y="567035"/>
                </a:moveTo>
                <a:lnTo>
                  <a:pt x="666452" y="532507"/>
                </a:lnTo>
                <a:lnTo>
                  <a:pt x="656480" y="514201"/>
                </a:lnTo>
                <a:lnTo>
                  <a:pt x="723530" y="491686"/>
                </a:lnTo>
                <a:lnTo>
                  <a:pt x="777400" y="465814"/>
                </a:lnTo>
                <a:lnTo>
                  <a:pt x="818090" y="436584"/>
                </a:lnTo>
                <a:lnTo>
                  <a:pt x="845599" y="403996"/>
                </a:lnTo>
                <a:lnTo>
                  <a:pt x="859928" y="368051"/>
                </a:lnTo>
                <a:lnTo>
                  <a:pt x="862012" y="329803"/>
                </a:lnTo>
                <a:lnTo>
                  <a:pt x="913358" y="329803"/>
                </a:lnTo>
                <a:lnTo>
                  <a:pt x="918567" y="330457"/>
                </a:lnTo>
                <a:lnTo>
                  <a:pt x="918567" y="367010"/>
                </a:lnTo>
                <a:lnTo>
                  <a:pt x="933186" y="367010"/>
                </a:lnTo>
                <a:lnTo>
                  <a:pt x="938240" y="388701"/>
                </a:lnTo>
                <a:lnTo>
                  <a:pt x="953504" y="411360"/>
                </a:lnTo>
                <a:lnTo>
                  <a:pt x="970276" y="426839"/>
                </a:lnTo>
                <a:lnTo>
                  <a:pt x="900410" y="426839"/>
                </a:lnTo>
                <a:lnTo>
                  <a:pt x="893762" y="431105"/>
                </a:lnTo>
                <a:lnTo>
                  <a:pt x="891629" y="434429"/>
                </a:lnTo>
                <a:lnTo>
                  <a:pt x="893335" y="436135"/>
                </a:lnTo>
                <a:lnTo>
                  <a:pt x="868756" y="468436"/>
                </a:lnTo>
                <a:lnTo>
                  <a:pt x="831688" y="503932"/>
                </a:lnTo>
                <a:lnTo>
                  <a:pt x="789207" y="533325"/>
                </a:lnTo>
                <a:lnTo>
                  <a:pt x="741312" y="556617"/>
                </a:lnTo>
                <a:lnTo>
                  <a:pt x="714244" y="566384"/>
                </a:lnTo>
                <a:lnTo>
                  <a:pt x="709761" y="567035"/>
                </a:lnTo>
                <a:close/>
              </a:path>
              <a:path w="1763395" h="574675">
                <a:moveTo>
                  <a:pt x="933186" y="367010"/>
                </a:moveTo>
                <a:lnTo>
                  <a:pt x="918567" y="367010"/>
                </a:lnTo>
                <a:lnTo>
                  <a:pt x="918567" y="330457"/>
                </a:lnTo>
                <a:lnTo>
                  <a:pt x="923059" y="331021"/>
                </a:lnTo>
                <a:lnTo>
                  <a:pt x="929989" y="334677"/>
                </a:lnTo>
                <a:lnTo>
                  <a:pt x="934147" y="340769"/>
                </a:lnTo>
                <a:lnTo>
                  <a:pt x="935533" y="349299"/>
                </a:lnTo>
                <a:lnTo>
                  <a:pt x="929431" y="366861"/>
                </a:lnTo>
                <a:lnTo>
                  <a:pt x="933152" y="366861"/>
                </a:lnTo>
                <a:lnTo>
                  <a:pt x="933186" y="367010"/>
                </a:lnTo>
                <a:close/>
              </a:path>
              <a:path w="1763395" h="574675">
                <a:moveTo>
                  <a:pt x="893335" y="436135"/>
                </a:moveTo>
                <a:lnTo>
                  <a:pt x="891629" y="434429"/>
                </a:lnTo>
                <a:lnTo>
                  <a:pt x="893762" y="431105"/>
                </a:lnTo>
                <a:lnTo>
                  <a:pt x="900410" y="426839"/>
                </a:lnTo>
                <a:lnTo>
                  <a:pt x="893335" y="436135"/>
                </a:lnTo>
                <a:close/>
              </a:path>
              <a:path w="1763395" h="574675">
                <a:moveTo>
                  <a:pt x="1095525" y="566384"/>
                </a:moveTo>
                <a:lnTo>
                  <a:pt x="1091058" y="566384"/>
                </a:lnTo>
                <a:lnTo>
                  <a:pt x="1088277" y="565863"/>
                </a:lnTo>
                <a:lnTo>
                  <a:pt x="1018505" y="536339"/>
                </a:lnTo>
                <a:lnTo>
                  <a:pt x="977800" y="512266"/>
                </a:lnTo>
                <a:lnTo>
                  <a:pt x="941412" y="484993"/>
                </a:lnTo>
                <a:lnTo>
                  <a:pt x="909339" y="454521"/>
                </a:lnTo>
                <a:lnTo>
                  <a:pt x="894010" y="436810"/>
                </a:lnTo>
                <a:lnTo>
                  <a:pt x="893335" y="436135"/>
                </a:lnTo>
                <a:lnTo>
                  <a:pt x="900410" y="426839"/>
                </a:lnTo>
                <a:lnTo>
                  <a:pt x="970276" y="426839"/>
                </a:lnTo>
                <a:lnTo>
                  <a:pt x="978944" y="434838"/>
                </a:lnTo>
                <a:lnTo>
                  <a:pt x="1014561" y="459134"/>
                </a:lnTo>
                <a:lnTo>
                  <a:pt x="1045461" y="476454"/>
                </a:lnTo>
                <a:lnTo>
                  <a:pt x="1077441" y="490909"/>
                </a:lnTo>
                <a:lnTo>
                  <a:pt x="1110499" y="502499"/>
                </a:lnTo>
                <a:lnTo>
                  <a:pt x="1144637" y="511224"/>
                </a:lnTo>
                <a:lnTo>
                  <a:pt x="1136330" y="523502"/>
                </a:lnTo>
                <a:lnTo>
                  <a:pt x="1127335" y="535334"/>
                </a:lnTo>
                <a:lnTo>
                  <a:pt x="1117652" y="546720"/>
                </a:lnTo>
                <a:lnTo>
                  <a:pt x="1107281" y="557658"/>
                </a:lnTo>
                <a:lnTo>
                  <a:pt x="1100732" y="563512"/>
                </a:lnTo>
                <a:lnTo>
                  <a:pt x="1095525" y="566384"/>
                </a:lnTo>
                <a:close/>
              </a:path>
              <a:path w="1763395" h="574675">
                <a:moveTo>
                  <a:pt x="1723727" y="77092"/>
                </a:moveTo>
                <a:lnTo>
                  <a:pt x="1258490" y="77092"/>
                </a:lnTo>
                <a:lnTo>
                  <a:pt x="1258490" y="12501"/>
                </a:lnTo>
                <a:lnTo>
                  <a:pt x="1723727" y="12501"/>
                </a:lnTo>
                <a:lnTo>
                  <a:pt x="1723727" y="77092"/>
                </a:lnTo>
                <a:close/>
              </a:path>
              <a:path w="1763395" h="574675">
                <a:moveTo>
                  <a:pt x="1424582" y="178593"/>
                </a:moveTo>
                <a:lnTo>
                  <a:pt x="1354931" y="178593"/>
                </a:lnTo>
                <a:lnTo>
                  <a:pt x="1346117" y="81055"/>
                </a:lnTo>
                <a:lnTo>
                  <a:pt x="1346001" y="79771"/>
                </a:lnTo>
                <a:lnTo>
                  <a:pt x="1403895" y="79771"/>
                </a:lnTo>
                <a:lnTo>
                  <a:pt x="1412815" y="81055"/>
                </a:lnTo>
                <a:lnTo>
                  <a:pt x="1419187" y="84906"/>
                </a:lnTo>
                <a:lnTo>
                  <a:pt x="1423010" y="91324"/>
                </a:lnTo>
                <a:lnTo>
                  <a:pt x="1424285" y="100310"/>
                </a:lnTo>
                <a:lnTo>
                  <a:pt x="1413420" y="115639"/>
                </a:lnTo>
                <a:lnTo>
                  <a:pt x="1420713" y="115639"/>
                </a:lnTo>
                <a:lnTo>
                  <a:pt x="1420955" y="122755"/>
                </a:lnTo>
                <a:lnTo>
                  <a:pt x="1421680" y="135619"/>
                </a:lnTo>
                <a:lnTo>
                  <a:pt x="1422889" y="154232"/>
                </a:lnTo>
                <a:lnTo>
                  <a:pt x="1424582" y="178593"/>
                </a:lnTo>
                <a:close/>
              </a:path>
              <a:path w="1763395" h="574675">
                <a:moveTo>
                  <a:pt x="1630858" y="178593"/>
                </a:moveTo>
                <a:lnTo>
                  <a:pt x="1561653" y="178593"/>
                </a:lnTo>
                <a:lnTo>
                  <a:pt x="1578322" y="79771"/>
                </a:lnTo>
                <a:lnTo>
                  <a:pt x="1630114" y="79771"/>
                </a:lnTo>
                <a:lnTo>
                  <a:pt x="1637620" y="84339"/>
                </a:lnTo>
                <a:lnTo>
                  <a:pt x="1643322" y="89706"/>
                </a:lnTo>
                <a:lnTo>
                  <a:pt x="1647220" y="95873"/>
                </a:lnTo>
                <a:lnTo>
                  <a:pt x="1649313" y="102840"/>
                </a:lnTo>
                <a:lnTo>
                  <a:pt x="1644197" y="113825"/>
                </a:lnTo>
                <a:lnTo>
                  <a:pt x="1639416" y="130112"/>
                </a:lnTo>
                <a:lnTo>
                  <a:pt x="1634969" y="151702"/>
                </a:lnTo>
                <a:lnTo>
                  <a:pt x="1630858" y="178593"/>
                </a:lnTo>
                <a:close/>
              </a:path>
              <a:path w="1763395" h="574675">
                <a:moveTo>
                  <a:pt x="1457324" y="244375"/>
                </a:moveTo>
                <a:lnTo>
                  <a:pt x="1260276" y="244375"/>
                </a:lnTo>
                <a:lnTo>
                  <a:pt x="1260276" y="178593"/>
                </a:lnTo>
                <a:lnTo>
                  <a:pt x="1721941" y="178593"/>
                </a:lnTo>
                <a:lnTo>
                  <a:pt x="1721941" y="216693"/>
                </a:lnTo>
                <a:lnTo>
                  <a:pt x="1457324" y="216693"/>
                </a:lnTo>
                <a:lnTo>
                  <a:pt x="1457324" y="244375"/>
                </a:lnTo>
                <a:close/>
              </a:path>
              <a:path w="1763395" h="574675">
                <a:moveTo>
                  <a:pt x="1524892" y="278606"/>
                </a:moveTo>
                <a:lnTo>
                  <a:pt x="1457324" y="278606"/>
                </a:lnTo>
                <a:lnTo>
                  <a:pt x="1457324" y="216693"/>
                </a:lnTo>
                <a:lnTo>
                  <a:pt x="1524892" y="216693"/>
                </a:lnTo>
                <a:lnTo>
                  <a:pt x="1524892" y="278606"/>
                </a:lnTo>
                <a:close/>
              </a:path>
              <a:path w="1763395" h="574675">
                <a:moveTo>
                  <a:pt x="1721941" y="244375"/>
                </a:moveTo>
                <a:lnTo>
                  <a:pt x="1524892" y="244375"/>
                </a:lnTo>
                <a:lnTo>
                  <a:pt x="1524892" y="216693"/>
                </a:lnTo>
                <a:lnTo>
                  <a:pt x="1721941" y="216693"/>
                </a:lnTo>
                <a:lnTo>
                  <a:pt x="1721941" y="244375"/>
                </a:lnTo>
                <a:close/>
              </a:path>
              <a:path w="1763395" h="574675">
                <a:moveTo>
                  <a:pt x="1763017" y="343792"/>
                </a:moveTo>
                <a:lnTo>
                  <a:pt x="1219199" y="343792"/>
                </a:lnTo>
                <a:lnTo>
                  <a:pt x="1219199" y="278606"/>
                </a:lnTo>
                <a:lnTo>
                  <a:pt x="1763017" y="278606"/>
                </a:lnTo>
                <a:lnTo>
                  <a:pt x="1763017" y="343792"/>
                </a:lnTo>
                <a:close/>
              </a:path>
              <a:path w="1763395" h="574675">
                <a:moveTo>
                  <a:pt x="1346299" y="574178"/>
                </a:moveTo>
                <a:lnTo>
                  <a:pt x="1278135" y="574178"/>
                </a:lnTo>
                <a:lnTo>
                  <a:pt x="1278135" y="366712"/>
                </a:lnTo>
                <a:lnTo>
                  <a:pt x="1704081" y="366712"/>
                </a:lnTo>
                <a:lnTo>
                  <a:pt x="1704081" y="432494"/>
                </a:lnTo>
                <a:lnTo>
                  <a:pt x="1346299" y="432494"/>
                </a:lnTo>
                <a:lnTo>
                  <a:pt x="1346299" y="490537"/>
                </a:lnTo>
                <a:lnTo>
                  <a:pt x="1704081" y="490537"/>
                </a:lnTo>
                <a:lnTo>
                  <a:pt x="1704081" y="555724"/>
                </a:lnTo>
                <a:lnTo>
                  <a:pt x="1346299" y="555724"/>
                </a:lnTo>
                <a:lnTo>
                  <a:pt x="1346299" y="574178"/>
                </a:lnTo>
                <a:close/>
              </a:path>
              <a:path w="1763395" h="574675">
                <a:moveTo>
                  <a:pt x="1704081" y="490537"/>
                </a:moveTo>
                <a:lnTo>
                  <a:pt x="1635918" y="490537"/>
                </a:lnTo>
                <a:lnTo>
                  <a:pt x="1635918" y="432494"/>
                </a:lnTo>
                <a:lnTo>
                  <a:pt x="1704081" y="432494"/>
                </a:lnTo>
                <a:lnTo>
                  <a:pt x="1704081" y="490537"/>
                </a:lnTo>
                <a:close/>
              </a:path>
              <a:path w="1763395" h="574675">
                <a:moveTo>
                  <a:pt x="1704081" y="574178"/>
                </a:moveTo>
                <a:lnTo>
                  <a:pt x="1635918" y="574178"/>
                </a:lnTo>
                <a:lnTo>
                  <a:pt x="1635918" y="555724"/>
                </a:lnTo>
                <a:lnTo>
                  <a:pt x="1704081" y="555724"/>
                </a:lnTo>
                <a:lnTo>
                  <a:pt x="1704081" y="574178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5822" y="3731973"/>
            <a:ext cx="626745" cy="320040"/>
          </a:xfrm>
          <a:custGeom>
            <a:avLst/>
            <a:gdLst/>
            <a:ahLst/>
            <a:cxnLst/>
            <a:rect l="l" t="t" r="r" b="b"/>
            <a:pathLst>
              <a:path w="626744" h="320039">
                <a:moveTo>
                  <a:pt x="272746" y="129089"/>
                </a:moveTo>
                <a:lnTo>
                  <a:pt x="33486" y="129089"/>
                </a:lnTo>
                <a:lnTo>
                  <a:pt x="33486" y="9041"/>
                </a:lnTo>
                <a:lnTo>
                  <a:pt x="272746" y="9041"/>
                </a:lnTo>
                <a:lnTo>
                  <a:pt x="272746" y="45373"/>
                </a:lnTo>
                <a:lnTo>
                  <a:pt x="71493" y="45373"/>
                </a:lnTo>
                <a:lnTo>
                  <a:pt x="71493" y="92757"/>
                </a:lnTo>
                <a:lnTo>
                  <a:pt x="272746" y="92757"/>
                </a:lnTo>
                <a:lnTo>
                  <a:pt x="272746" y="129089"/>
                </a:lnTo>
                <a:close/>
              </a:path>
              <a:path w="626744" h="320039">
                <a:moveTo>
                  <a:pt x="272746" y="92757"/>
                </a:moveTo>
                <a:lnTo>
                  <a:pt x="234739" y="92757"/>
                </a:lnTo>
                <a:lnTo>
                  <a:pt x="234739" y="45373"/>
                </a:lnTo>
                <a:lnTo>
                  <a:pt x="272746" y="45373"/>
                </a:lnTo>
                <a:lnTo>
                  <a:pt x="272746" y="92757"/>
                </a:lnTo>
                <a:close/>
              </a:path>
              <a:path w="626744" h="320039">
                <a:moveTo>
                  <a:pt x="305897" y="186686"/>
                </a:moveTo>
                <a:lnTo>
                  <a:pt x="0" y="186686"/>
                </a:lnTo>
                <a:lnTo>
                  <a:pt x="0" y="150353"/>
                </a:lnTo>
                <a:lnTo>
                  <a:pt x="305897" y="150353"/>
                </a:lnTo>
                <a:lnTo>
                  <a:pt x="305897" y="186686"/>
                </a:lnTo>
                <a:close/>
              </a:path>
              <a:path w="626744" h="320039">
                <a:moveTo>
                  <a:pt x="171952" y="257677"/>
                </a:moveTo>
                <a:lnTo>
                  <a:pt x="133945" y="257677"/>
                </a:lnTo>
                <a:lnTo>
                  <a:pt x="133945" y="186686"/>
                </a:lnTo>
                <a:lnTo>
                  <a:pt x="171952" y="186686"/>
                </a:lnTo>
                <a:lnTo>
                  <a:pt x="171952" y="257677"/>
                </a:lnTo>
                <a:close/>
              </a:path>
              <a:path w="626744" h="320039">
                <a:moveTo>
                  <a:pt x="279778" y="312594"/>
                </a:moveTo>
                <a:lnTo>
                  <a:pt x="33486" y="312594"/>
                </a:lnTo>
                <a:lnTo>
                  <a:pt x="33486" y="209289"/>
                </a:lnTo>
                <a:lnTo>
                  <a:pt x="70572" y="209289"/>
                </a:lnTo>
                <a:lnTo>
                  <a:pt x="74172" y="212582"/>
                </a:lnTo>
                <a:lnTo>
                  <a:pt x="74172" y="219168"/>
                </a:lnTo>
                <a:lnTo>
                  <a:pt x="67391" y="230804"/>
                </a:lnTo>
                <a:lnTo>
                  <a:pt x="71493" y="230804"/>
                </a:lnTo>
                <a:lnTo>
                  <a:pt x="71493" y="275927"/>
                </a:lnTo>
                <a:lnTo>
                  <a:pt x="279778" y="275927"/>
                </a:lnTo>
                <a:lnTo>
                  <a:pt x="279778" y="312594"/>
                </a:lnTo>
                <a:close/>
              </a:path>
              <a:path w="626744" h="320039">
                <a:moveTo>
                  <a:pt x="558384" y="300539"/>
                </a:moveTo>
                <a:lnTo>
                  <a:pt x="520377" y="300539"/>
                </a:lnTo>
                <a:lnTo>
                  <a:pt x="520377" y="156213"/>
                </a:lnTo>
                <a:lnTo>
                  <a:pt x="473831" y="156213"/>
                </a:lnTo>
                <a:lnTo>
                  <a:pt x="473831" y="119211"/>
                </a:lnTo>
                <a:lnTo>
                  <a:pt x="520377" y="119211"/>
                </a:lnTo>
                <a:lnTo>
                  <a:pt x="520377" y="9711"/>
                </a:lnTo>
                <a:lnTo>
                  <a:pt x="557128" y="9711"/>
                </a:lnTo>
                <a:lnTo>
                  <a:pt x="561063" y="13366"/>
                </a:lnTo>
                <a:lnTo>
                  <a:pt x="561063" y="20677"/>
                </a:lnTo>
                <a:lnTo>
                  <a:pt x="554031" y="31225"/>
                </a:lnTo>
                <a:lnTo>
                  <a:pt x="558384" y="31225"/>
                </a:lnTo>
                <a:lnTo>
                  <a:pt x="558384" y="300539"/>
                </a:lnTo>
                <a:close/>
              </a:path>
              <a:path w="626744" h="320039">
                <a:moveTo>
                  <a:pt x="339216" y="72497"/>
                </a:moveTo>
                <a:lnTo>
                  <a:pt x="339216" y="36165"/>
                </a:lnTo>
                <a:lnTo>
                  <a:pt x="498443" y="36165"/>
                </a:lnTo>
                <a:lnTo>
                  <a:pt x="498443" y="65716"/>
                </a:lnTo>
                <a:lnTo>
                  <a:pt x="398150" y="65716"/>
                </a:lnTo>
                <a:lnTo>
                  <a:pt x="398163" y="66415"/>
                </a:lnTo>
                <a:lnTo>
                  <a:pt x="339216" y="72497"/>
                </a:lnTo>
                <a:close/>
              </a:path>
              <a:path w="626744" h="320039">
                <a:moveTo>
                  <a:pt x="398163" y="66415"/>
                </a:moveTo>
                <a:lnTo>
                  <a:pt x="398150" y="65716"/>
                </a:lnTo>
                <a:lnTo>
                  <a:pt x="404933" y="65716"/>
                </a:lnTo>
                <a:lnTo>
                  <a:pt x="398163" y="66415"/>
                </a:lnTo>
                <a:close/>
              </a:path>
              <a:path w="626744" h="320039">
                <a:moveTo>
                  <a:pt x="352945" y="254328"/>
                </a:moveTo>
                <a:lnTo>
                  <a:pt x="317952" y="237836"/>
                </a:lnTo>
                <a:lnTo>
                  <a:pt x="321541" y="233342"/>
                </a:lnTo>
                <a:lnTo>
                  <a:pt x="325696" y="228648"/>
                </a:lnTo>
                <a:lnTo>
                  <a:pt x="330415" y="223756"/>
                </a:lnTo>
                <a:lnTo>
                  <a:pt x="336146" y="218219"/>
                </a:lnTo>
                <a:lnTo>
                  <a:pt x="341916" y="212543"/>
                </a:lnTo>
                <a:lnTo>
                  <a:pt x="372310" y="173171"/>
                </a:lnTo>
                <a:lnTo>
                  <a:pt x="392695" y="125913"/>
                </a:lnTo>
                <a:lnTo>
                  <a:pt x="398487" y="89352"/>
                </a:lnTo>
                <a:lnTo>
                  <a:pt x="398448" y="81790"/>
                </a:lnTo>
                <a:lnTo>
                  <a:pt x="398276" y="72497"/>
                </a:lnTo>
                <a:lnTo>
                  <a:pt x="398163" y="66415"/>
                </a:lnTo>
                <a:lnTo>
                  <a:pt x="404933" y="65716"/>
                </a:lnTo>
                <a:lnTo>
                  <a:pt x="498443" y="65716"/>
                </a:lnTo>
                <a:lnTo>
                  <a:pt x="498443" y="72497"/>
                </a:lnTo>
                <a:lnTo>
                  <a:pt x="436494" y="72497"/>
                </a:lnTo>
                <a:lnTo>
                  <a:pt x="436494" y="81790"/>
                </a:lnTo>
                <a:lnTo>
                  <a:pt x="438990" y="112608"/>
                </a:lnTo>
                <a:lnTo>
                  <a:pt x="446477" y="141605"/>
                </a:lnTo>
                <a:lnTo>
                  <a:pt x="453070" y="155962"/>
                </a:lnTo>
                <a:lnTo>
                  <a:pt x="417825" y="155962"/>
                </a:lnTo>
                <a:lnTo>
                  <a:pt x="415314" y="157022"/>
                </a:lnTo>
                <a:lnTo>
                  <a:pt x="414979" y="159701"/>
                </a:lnTo>
                <a:lnTo>
                  <a:pt x="415850" y="161734"/>
                </a:lnTo>
                <a:lnTo>
                  <a:pt x="410558" y="177200"/>
                </a:lnTo>
                <a:lnTo>
                  <a:pt x="399470" y="198804"/>
                </a:lnTo>
                <a:lnTo>
                  <a:pt x="384564" y="220774"/>
                </a:lnTo>
                <a:lnTo>
                  <a:pt x="365838" y="243110"/>
                </a:lnTo>
                <a:lnTo>
                  <a:pt x="357885" y="251063"/>
                </a:lnTo>
                <a:lnTo>
                  <a:pt x="352945" y="254328"/>
                </a:lnTo>
                <a:close/>
              </a:path>
              <a:path w="626744" h="320039">
                <a:moveTo>
                  <a:pt x="415850" y="161734"/>
                </a:moveTo>
                <a:lnTo>
                  <a:pt x="414979" y="159701"/>
                </a:lnTo>
                <a:lnTo>
                  <a:pt x="415314" y="157022"/>
                </a:lnTo>
                <a:lnTo>
                  <a:pt x="417825" y="155962"/>
                </a:lnTo>
                <a:lnTo>
                  <a:pt x="415850" y="161734"/>
                </a:lnTo>
                <a:close/>
              </a:path>
              <a:path w="626744" h="320039">
                <a:moveTo>
                  <a:pt x="479775" y="255835"/>
                </a:moveTo>
                <a:lnTo>
                  <a:pt x="451495" y="223254"/>
                </a:lnTo>
                <a:lnTo>
                  <a:pt x="427426" y="185456"/>
                </a:lnTo>
                <a:lnTo>
                  <a:pt x="415850" y="161734"/>
                </a:lnTo>
                <a:lnTo>
                  <a:pt x="417739" y="156213"/>
                </a:lnTo>
                <a:lnTo>
                  <a:pt x="417825" y="155962"/>
                </a:lnTo>
                <a:lnTo>
                  <a:pt x="453070" y="155962"/>
                </a:lnTo>
                <a:lnTo>
                  <a:pt x="458956" y="168781"/>
                </a:lnTo>
                <a:lnTo>
                  <a:pt x="476426" y="194136"/>
                </a:lnTo>
                <a:lnTo>
                  <a:pt x="512926" y="231976"/>
                </a:lnTo>
                <a:lnTo>
                  <a:pt x="501530" y="240374"/>
                </a:lnTo>
                <a:lnTo>
                  <a:pt x="492207" y="247150"/>
                </a:lnTo>
                <a:lnTo>
                  <a:pt x="484955" y="252303"/>
                </a:lnTo>
                <a:lnTo>
                  <a:pt x="479775" y="255835"/>
                </a:lnTo>
                <a:close/>
              </a:path>
              <a:path w="626744" h="320039">
                <a:moveTo>
                  <a:pt x="623682" y="319961"/>
                </a:moveTo>
                <a:lnTo>
                  <a:pt x="585340" y="319961"/>
                </a:lnTo>
                <a:lnTo>
                  <a:pt x="585340" y="0"/>
                </a:lnTo>
                <a:lnTo>
                  <a:pt x="615311" y="0"/>
                </a:lnTo>
                <a:lnTo>
                  <a:pt x="618241" y="1423"/>
                </a:lnTo>
                <a:lnTo>
                  <a:pt x="622259" y="1423"/>
                </a:lnTo>
                <a:lnTo>
                  <a:pt x="624631" y="3795"/>
                </a:lnTo>
                <a:lnTo>
                  <a:pt x="626361" y="7255"/>
                </a:lnTo>
                <a:lnTo>
                  <a:pt x="626361" y="10715"/>
                </a:lnTo>
                <a:lnTo>
                  <a:pt x="619245" y="20510"/>
                </a:lnTo>
                <a:lnTo>
                  <a:pt x="623682" y="20510"/>
                </a:lnTo>
                <a:lnTo>
                  <a:pt x="623682" y="319961"/>
                </a:lnTo>
                <a:close/>
              </a:path>
              <a:path w="626744" h="320039">
                <a:moveTo>
                  <a:pt x="622259" y="1423"/>
                </a:moveTo>
                <a:lnTo>
                  <a:pt x="618241" y="1423"/>
                </a:lnTo>
                <a:lnTo>
                  <a:pt x="621171" y="334"/>
                </a:lnTo>
                <a:lnTo>
                  <a:pt x="622259" y="1423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4531" y="3731973"/>
            <a:ext cx="610235" cy="323850"/>
          </a:xfrm>
          <a:custGeom>
            <a:avLst/>
            <a:gdLst/>
            <a:ahLst/>
            <a:cxnLst/>
            <a:rect l="l" t="t" r="r" b="b"/>
            <a:pathLst>
              <a:path w="610235" h="323850">
                <a:moveTo>
                  <a:pt x="86143" y="184342"/>
                </a:moveTo>
                <a:lnTo>
                  <a:pt x="48115" y="176472"/>
                </a:lnTo>
                <a:lnTo>
                  <a:pt x="10454" y="140428"/>
                </a:lnTo>
                <a:lnTo>
                  <a:pt x="24" y="96859"/>
                </a:lnTo>
                <a:lnTo>
                  <a:pt x="0" y="96524"/>
                </a:lnTo>
                <a:lnTo>
                  <a:pt x="2092" y="77452"/>
                </a:lnTo>
                <a:lnTo>
                  <a:pt x="33486" y="32481"/>
                </a:lnTo>
                <a:lnTo>
                  <a:pt x="74596" y="16157"/>
                </a:lnTo>
                <a:lnTo>
                  <a:pt x="90161" y="15068"/>
                </a:lnTo>
                <a:lnTo>
                  <a:pt x="98716" y="15497"/>
                </a:lnTo>
                <a:lnTo>
                  <a:pt x="144687" y="32089"/>
                </a:lnTo>
                <a:lnTo>
                  <a:pt x="164099" y="52406"/>
                </a:lnTo>
                <a:lnTo>
                  <a:pt x="75093" y="52406"/>
                </a:lnTo>
                <a:lnTo>
                  <a:pt x="67195" y="54722"/>
                </a:lnTo>
                <a:lnTo>
                  <a:pt x="41230" y="87891"/>
                </a:lnTo>
                <a:lnTo>
                  <a:pt x="40016" y="101882"/>
                </a:lnTo>
                <a:lnTo>
                  <a:pt x="41066" y="112257"/>
                </a:lnTo>
                <a:lnTo>
                  <a:pt x="65005" y="143106"/>
                </a:lnTo>
                <a:lnTo>
                  <a:pt x="86478" y="147674"/>
                </a:lnTo>
                <a:lnTo>
                  <a:pt x="164153" y="147674"/>
                </a:lnTo>
                <a:lnTo>
                  <a:pt x="155318" y="159154"/>
                </a:lnTo>
                <a:lnTo>
                  <a:pt x="138214" y="171701"/>
                </a:lnTo>
                <a:lnTo>
                  <a:pt x="126546" y="177231"/>
                </a:lnTo>
                <a:lnTo>
                  <a:pt x="113979" y="181181"/>
                </a:lnTo>
                <a:lnTo>
                  <a:pt x="100511" y="183552"/>
                </a:lnTo>
                <a:lnTo>
                  <a:pt x="86143" y="184342"/>
                </a:lnTo>
                <a:close/>
              </a:path>
              <a:path w="610235" h="323850">
                <a:moveTo>
                  <a:pt x="164153" y="147674"/>
                </a:moveTo>
                <a:lnTo>
                  <a:pt x="86478" y="147674"/>
                </a:lnTo>
                <a:lnTo>
                  <a:pt x="103111" y="145989"/>
                </a:lnTo>
                <a:lnTo>
                  <a:pt x="116595" y="140935"/>
                </a:lnTo>
                <a:lnTo>
                  <a:pt x="126928" y="132511"/>
                </a:lnTo>
                <a:lnTo>
                  <a:pt x="134112" y="120718"/>
                </a:lnTo>
                <a:lnTo>
                  <a:pt x="136680" y="113797"/>
                </a:lnTo>
                <a:lnTo>
                  <a:pt x="137963" y="105844"/>
                </a:lnTo>
                <a:lnTo>
                  <a:pt x="137927" y="96524"/>
                </a:lnTo>
                <a:lnTo>
                  <a:pt x="118709" y="60275"/>
                </a:lnTo>
                <a:lnTo>
                  <a:pt x="90831" y="52406"/>
                </a:lnTo>
                <a:lnTo>
                  <a:pt x="164099" y="52406"/>
                </a:lnTo>
                <a:lnTo>
                  <a:pt x="170513" y="62854"/>
                </a:lnTo>
                <a:lnTo>
                  <a:pt x="176221" y="83464"/>
                </a:lnTo>
                <a:lnTo>
                  <a:pt x="176947" y="89213"/>
                </a:lnTo>
                <a:lnTo>
                  <a:pt x="177310" y="95240"/>
                </a:lnTo>
                <a:lnTo>
                  <a:pt x="177273" y="101882"/>
                </a:lnTo>
                <a:lnTo>
                  <a:pt x="174926" y="123522"/>
                </a:lnTo>
                <a:lnTo>
                  <a:pt x="174866" y="124077"/>
                </a:lnTo>
                <a:lnTo>
                  <a:pt x="167602" y="143106"/>
                </a:lnTo>
                <a:lnTo>
                  <a:pt x="167536" y="143279"/>
                </a:lnTo>
                <a:lnTo>
                  <a:pt x="164153" y="147674"/>
                </a:lnTo>
                <a:close/>
              </a:path>
              <a:path w="610235" h="323850">
                <a:moveTo>
                  <a:pt x="264039" y="245622"/>
                </a:moveTo>
                <a:lnTo>
                  <a:pt x="225697" y="245622"/>
                </a:lnTo>
                <a:lnTo>
                  <a:pt x="225697" y="0"/>
                </a:lnTo>
                <a:lnTo>
                  <a:pt x="263118" y="0"/>
                </a:lnTo>
                <a:lnTo>
                  <a:pt x="266718" y="3543"/>
                </a:lnTo>
                <a:lnTo>
                  <a:pt x="266718" y="10631"/>
                </a:lnTo>
                <a:lnTo>
                  <a:pt x="259686" y="21180"/>
                </a:lnTo>
                <a:lnTo>
                  <a:pt x="264039" y="21180"/>
                </a:lnTo>
                <a:lnTo>
                  <a:pt x="264039" y="245622"/>
                </a:lnTo>
                <a:close/>
              </a:path>
              <a:path w="610235" h="323850">
                <a:moveTo>
                  <a:pt x="275424" y="312594"/>
                </a:moveTo>
                <a:lnTo>
                  <a:pt x="36165" y="312594"/>
                </a:lnTo>
                <a:lnTo>
                  <a:pt x="36165" y="209289"/>
                </a:lnTo>
                <a:lnTo>
                  <a:pt x="72414" y="209289"/>
                </a:lnTo>
                <a:lnTo>
                  <a:pt x="75846" y="212275"/>
                </a:lnTo>
                <a:lnTo>
                  <a:pt x="77018" y="218247"/>
                </a:lnTo>
                <a:lnTo>
                  <a:pt x="75120" y="226060"/>
                </a:lnTo>
                <a:lnTo>
                  <a:pt x="74172" y="230246"/>
                </a:lnTo>
                <a:lnTo>
                  <a:pt x="74172" y="275927"/>
                </a:lnTo>
                <a:lnTo>
                  <a:pt x="275424" y="275927"/>
                </a:lnTo>
                <a:lnTo>
                  <a:pt x="275424" y="312594"/>
                </a:lnTo>
                <a:close/>
              </a:path>
              <a:path w="610235" h="323850">
                <a:moveTo>
                  <a:pt x="353531" y="181998"/>
                </a:moveTo>
                <a:lnTo>
                  <a:pt x="349084" y="181014"/>
                </a:lnTo>
                <a:lnTo>
                  <a:pt x="343025" y="178063"/>
                </a:lnTo>
                <a:lnTo>
                  <a:pt x="335355" y="173145"/>
                </a:lnTo>
                <a:lnTo>
                  <a:pt x="326073" y="166259"/>
                </a:lnTo>
                <a:lnTo>
                  <a:pt x="325180" y="165645"/>
                </a:lnTo>
                <a:lnTo>
                  <a:pt x="322417" y="163022"/>
                </a:lnTo>
                <a:lnTo>
                  <a:pt x="317785" y="158390"/>
                </a:lnTo>
                <a:lnTo>
                  <a:pt x="337913" y="144650"/>
                </a:lnTo>
                <a:lnTo>
                  <a:pt x="354180" y="132982"/>
                </a:lnTo>
                <a:lnTo>
                  <a:pt x="385793" y="103723"/>
                </a:lnTo>
                <a:lnTo>
                  <a:pt x="404598" y="60777"/>
                </a:lnTo>
                <a:lnTo>
                  <a:pt x="406105" y="12055"/>
                </a:lnTo>
                <a:lnTo>
                  <a:pt x="444614" y="12055"/>
                </a:lnTo>
                <a:lnTo>
                  <a:pt x="449219" y="15989"/>
                </a:lnTo>
                <a:lnTo>
                  <a:pt x="449219" y="25812"/>
                </a:lnTo>
                <a:lnTo>
                  <a:pt x="448047" y="31337"/>
                </a:lnTo>
                <a:lnTo>
                  <a:pt x="445703" y="40434"/>
                </a:lnTo>
                <a:lnTo>
                  <a:pt x="444530" y="47550"/>
                </a:lnTo>
                <a:lnTo>
                  <a:pt x="446927" y="68605"/>
                </a:lnTo>
                <a:lnTo>
                  <a:pt x="454116" y="88403"/>
                </a:lnTo>
                <a:lnTo>
                  <a:pt x="459039" y="96022"/>
                </a:lnTo>
                <a:lnTo>
                  <a:pt x="425694" y="96022"/>
                </a:lnTo>
                <a:lnTo>
                  <a:pt x="425025" y="96189"/>
                </a:lnTo>
                <a:lnTo>
                  <a:pt x="425167" y="100474"/>
                </a:lnTo>
                <a:lnTo>
                  <a:pt x="424454" y="106491"/>
                </a:lnTo>
                <a:lnTo>
                  <a:pt x="395306" y="149014"/>
                </a:lnTo>
                <a:lnTo>
                  <a:pt x="362138" y="177236"/>
                </a:lnTo>
                <a:lnTo>
                  <a:pt x="353531" y="181998"/>
                </a:lnTo>
                <a:close/>
              </a:path>
              <a:path w="610235" h="323850">
                <a:moveTo>
                  <a:pt x="425167" y="100474"/>
                </a:moveTo>
                <a:lnTo>
                  <a:pt x="425025" y="96189"/>
                </a:lnTo>
                <a:lnTo>
                  <a:pt x="425694" y="96022"/>
                </a:lnTo>
                <a:lnTo>
                  <a:pt x="425167" y="100474"/>
                </a:lnTo>
                <a:close/>
              </a:path>
              <a:path w="610235" h="323850">
                <a:moveTo>
                  <a:pt x="503383" y="183002"/>
                </a:moveTo>
                <a:lnTo>
                  <a:pt x="499253" y="183002"/>
                </a:lnTo>
                <a:lnTo>
                  <a:pt x="493951" y="180435"/>
                </a:lnTo>
                <a:lnTo>
                  <a:pt x="487477" y="175300"/>
                </a:lnTo>
                <a:lnTo>
                  <a:pt x="472790" y="164757"/>
                </a:lnTo>
                <a:lnTo>
                  <a:pt x="434317" y="124150"/>
                </a:lnTo>
                <a:lnTo>
                  <a:pt x="425364" y="103723"/>
                </a:lnTo>
                <a:lnTo>
                  <a:pt x="425260" y="103273"/>
                </a:lnTo>
                <a:lnTo>
                  <a:pt x="425167" y="100474"/>
                </a:lnTo>
                <a:lnTo>
                  <a:pt x="425675" y="96189"/>
                </a:lnTo>
                <a:lnTo>
                  <a:pt x="425694" y="96022"/>
                </a:lnTo>
                <a:lnTo>
                  <a:pt x="459039" y="96022"/>
                </a:lnTo>
                <a:lnTo>
                  <a:pt x="466098" y="106946"/>
                </a:lnTo>
                <a:lnTo>
                  <a:pt x="482791" y="124150"/>
                </a:lnTo>
                <a:lnTo>
                  <a:pt x="489067" y="129368"/>
                </a:lnTo>
                <a:lnTo>
                  <a:pt x="495793" y="134168"/>
                </a:lnTo>
                <a:lnTo>
                  <a:pt x="503048" y="138633"/>
                </a:lnTo>
                <a:lnTo>
                  <a:pt x="531930" y="155795"/>
                </a:lnTo>
                <a:lnTo>
                  <a:pt x="524547" y="163784"/>
                </a:lnTo>
                <a:lnTo>
                  <a:pt x="517970" y="170591"/>
                </a:lnTo>
                <a:lnTo>
                  <a:pt x="512199" y="176216"/>
                </a:lnTo>
                <a:lnTo>
                  <a:pt x="507234" y="180658"/>
                </a:lnTo>
                <a:lnTo>
                  <a:pt x="503383" y="183002"/>
                </a:lnTo>
                <a:close/>
              </a:path>
              <a:path w="610235" h="323850">
                <a:moveTo>
                  <a:pt x="606939" y="323310"/>
                </a:moveTo>
                <a:lnTo>
                  <a:pt x="568597" y="323310"/>
                </a:lnTo>
                <a:lnTo>
                  <a:pt x="568597" y="235576"/>
                </a:lnTo>
                <a:lnTo>
                  <a:pt x="367010" y="235576"/>
                </a:lnTo>
                <a:lnTo>
                  <a:pt x="367010" y="198573"/>
                </a:lnTo>
                <a:lnTo>
                  <a:pt x="606939" y="198573"/>
                </a:lnTo>
                <a:lnTo>
                  <a:pt x="606939" y="323310"/>
                </a:lnTo>
                <a:close/>
              </a:path>
              <a:path w="610235" h="323850">
                <a:moveTo>
                  <a:pt x="606939" y="192713"/>
                </a:moveTo>
                <a:lnTo>
                  <a:pt x="568597" y="192713"/>
                </a:lnTo>
                <a:lnTo>
                  <a:pt x="568597" y="0"/>
                </a:lnTo>
                <a:lnTo>
                  <a:pt x="606018" y="0"/>
                </a:lnTo>
                <a:lnTo>
                  <a:pt x="609618" y="3543"/>
                </a:lnTo>
                <a:lnTo>
                  <a:pt x="609618" y="10631"/>
                </a:lnTo>
                <a:lnTo>
                  <a:pt x="602586" y="21180"/>
                </a:lnTo>
                <a:lnTo>
                  <a:pt x="606939" y="21180"/>
                </a:lnTo>
                <a:lnTo>
                  <a:pt x="606939" y="192713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96610" y="4760673"/>
            <a:ext cx="1302385" cy="320040"/>
          </a:xfrm>
          <a:custGeom>
            <a:avLst/>
            <a:gdLst/>
            <a:ahLst/>
            <a:cxnLst/>
            <a:rect l="l" t="t" r="r" b="b"/>
            <a:pathLst>
              <a:path w="1302385" h="320039">
                <a:moveTo>
                  <a:pt x="88147" y="248635"/>
                </a:moveTo>
                <a:lnTo>
                  <a:pt x="82678" y="248635"/>
                </a:lnTo>
                <a:lnTo>
                  <a:pt x="60854" y="245684"/>
                </a:lnTo>
                <a:lnTo>
                  <a:pt x="26154" y="222077"/>
                </a:lnTo>
                <a:lnTo>
                  <a:pt x="7417" y="187214"/>
                </a:lnTo>
                <a:lnTo>
                  <a:pt x="58" y="142902"/>
                </a:lnTo>
                <a:lnTo>
                  <a:pt x="0" y="137377"/>
                </a:lnTo>
                <a:lnTo>
                  <a:pt x="1055" y="119227"/>
                </a:lnTo>
                <a:lnTo>
                  <a:pt x="10431" y="82266"/>
                </a:lnTo>
                <a:lnTo>
                  <a:pt x="40778" y="40539"/>
                </a:lnTo>
                <a:lnTo>
                  <a:pt x="80501" y="27793"/>
                </a:lnTo>
                <a:lnTo>
                  <a:pt x="93616" y="27793"/>
                </a:lnTo>
                <a:lnTo>
                  <a:pt x="131913" y="42129"/>
                </a:lnTo>
                <a:lnTo>
                  <a:pt x="152829" y="65130"/>
                </a:lnTo>
                <a:lnTo>
                  <a:pt x="86026" y="65130"/>
                </a:lnTo>
                <a:lnTo>
                  <a:pt x="65699" y="69834"/>
                </a:lnTo>
                <a:lnTo>
                  <a:pt x="51180" y="83946"/>
                </a:lnTo>
                <a:lnTo>
                  <a:pt x="42468" y="107464"/>
                </a:lnTo>
                <a:lnTo>
                  <a:pt x="39653" y="139386"/>
                </a:lnTo>
                <a:lnTo>
                  <a:pt x="39564" y="140391"/>
                </a:lnTo>
                <a:lnTo>
                  <a:pt x="47381" y="182819"/>
                </a:lnTo>
                <a:lnTo>
                  <a:pt x="82008" y="210963"/>
                </a:lnTo>
                <a:lnTo>
                  <a:pt x="153490" y="210963"/>
                </a:lnTo>
                <a:lnTo>
                  <a:pt x="152366" y="213161"/>
                </a:lnTo>
                <a:lnTo>
                  <a:pt x="120036" y="241101"/>
                </a:lnTo>
                <a:lnTo>
                  <a:pt x="93421" y="248273"/>
                </a:lnTo>
                <a:lnTo>
                  <a:pt x="88147" y="248635"/>
                </a:lnTo>
                <a:close/>
              </a:path>
              <a:path w="1302385" h="320039">
                <a:moveTo>
                  <a:pt x="153490" y="210963"/>
                </a:moveTo>
                <a:lnTo>
                  <a:pt x="82008" y="210963"/>
                </a:lnTo>
                <a:lnTo>
                  <a:pt x="99777" y="207944"/>
                </a:lnTo>
                <a:lnTo>
                  <a:pt x="113569" y="198887"/>
                </a:lnTo>
                <a:lnTo>
                  <a:pt x="123384" y="183792"/>
                </a:lnTo>
                <a:lnTo>
                  <a:pt x="129224" y="162659"/>
                </a:lnTo>
                <a:lnTo>
                  <a:pt x="130507" y="154790"/>
                </a:lnTo>
                <a:lnTo>
                  <a:pt x="131149" y="146363"/>
                </a:lnTo>
                <a:lnTo>
                  <a:pt x="131149" y="137377"/>
                </a:lnTo>
                <a:lnTo>
                  <a:pt x="130096" y="119227"/>
                </a:lnTo>
                <a:lnTo>
                  <a:pt x="129982" y="117259"/>
                </a:lnTo>
                <a:lnTo>
                  <a:pt x="112480" y="75176"/>
                </a:lnTo>
                <a:lnTo>
                  <a:pt x="86026" y="65130"/>
                </a:lnTo>
                <a:lnTo>
                  <a:pt x="152829" y="65130"/>
                </a:lnTo>
                <a:lnTo>
                  <a:pt x="163136" y="86159"/>
                </a:lnTo>
                <a:lnTo>
                  <a:pt x="169491" y="118792"/>
                </a:lnTo>
                <a:lnTo>
                  <a:pt x="170265" y="137377"/>
                </a:lnTo>
                <a:lnTo>
                  <a:pt x="170391" y="140391"/>
                </a:lnTo>
                <a:lnTo>
                  <a:pt x="170496" y="142902"/>
                </a:lnTo>
                <a:lnTo>
                  <a:pt x="168481" y="170047"/>
                </a:lnTo>
                <a:lnTo>
                  <a:pt x="162438" y="193467"/>
                </a:lnTo>
                <a:lnTo>
                  <a:pt x="153490" y="210963"/>
                </a:lnTo>
                <a:close/>
              </a:path>
              <a:path w="1302385" h="320039">
                <a:moveTo>
                  <a:pt x="258899" y="319961"/>
                </a:moveTo>
                <a:lnTo>
                  <a:pt x="221227" y="319961"/>
                </a:lnTo>
                <a:lnTo>
                  <a:pt x="221227" y="0"/>
                </a:lnTo>
                <a:lnTo>
                  <a:pt x="256360" y="0"/>
                </a:lnTo>
                <a:lnTo>
                  <a:pt x="260378" y="3125"/>
                </a:lnTo>
                <a:lnTo>
                  <a:pt x="262164" y="9376"/>
                </a:lnTo>
                <a:lnTo>
                  <a:pt x="258899" y="21459"/>
                </a:lnTo>
                <a:lnTo>
                  <a:pt x="258899" y="132940"/>
                </a:lnTo>
                <a:lnTo>
                  <a:pt x="316496" y="132940"/>
                </a:lnTo>
                <a:lnTo>
                  <a:pt x="316496" y="169608"/>
                </a:lnTo>
                <a:lnTo>
                  <a:pt x="258899" y="169608"/>
                </a:lnTo>
                <a:lnTo>
                  <a:pt x="258899" y="319961"/>
                </a:lnTo>
                <a:close/>
              </a:path>
              <a:path w="1302385" h="320039">
                <a:moveTo>
                  <a:pt x="427252" y="248635"/>
                </a:moveTo>
                <a:lnTo>
                  <a:pt x="386127" y="236643"/>
                </a:lnTo>
                <a:lnTo>
                  <a:pt x="357517" y="200666"/>
                </a:lnTo>
                <a:lnTo>
                  <a:pt x="345321" y="155988"/>
                </a:lnTo>
                <a:lnTo>
                  <a:pt x="345273" y="155680"/>
                </a:lnTo>
                <a:lnTo>
                  <a:pt x="344665" y="143293"/>
                </a:lnTo>
                <a:lnTo>
                  <a:pt x="344547" y="137712"/>
                </a:lnTo>
                <a:lnTo>
                  <a:pt x="346252" y="112336"/>
                </a:lnTo>
                <a:lnTo>
                  <a:pt x="360609" y="68887"/>
                </a:lnTo>
                <a:lnTo>
                  <a:pt x="399291" y="33883"/>
                </a:lnTo>
                <a:lnTo>
                  <a:pt x="431940" y="27793"/>
                </a:lnTo>
                <a:lnTo>
                  <a:pt x="438414" y="27793"/>
                </a:lnTo>
                <a:lnTo>
                  <a:pt x="476534" y="42129"/>
                </a:lnTo>
                <a:lnTo>
                  <a:pt x="497421" y="65130"/>
                </a:lnTo>
                <a:lnTo>
                  <a:pt x="430601" y="65130"/>
                </a:lnTo>
                <a:lnTo>
                  <a:pt x="410273" y="69834"/>
                </a:lnTo>
                <a:lnTo>
                  <a:pt x="395754" y="83946"/>
                </a:lnTo>
                <a:lnTo>
                  <a:pt x="387042" y="107464"/>
                </a:lnTo>
                <a:lnTo>
                  <a:pt x="384375" y="137712"/>
                </a:lnTo>
                <a:lnTo>
                  <a:pt x="384256" y="139051"/>
                </a:lnTo>
                <a:lnTo>
                  <a:pt x="384138" y="140391"/>
                </a:lnTo>
                <a:lnTo>
                  <a:pt x="384870" y="153534"/>
                </a:lnTo>
                <a:lnTo>
                  <a:pt x="384990" y="155680"/>
                </a:lnTo>
                <a:lnTo>
                  <a:pt x="385007" y="155988"/>
                </a:lnTo>
                <a:lnTo>
                  <a:pt x="398035" y="194053"/>
                </a:lnTo>
                <a:lnTo>
                  <a:pt x="426917" y="210963"/>
                </a:lnTo>
                <a:lnTo>
                  <a:pt x="498118" y="210963"/>
                </a:lnTo>
                <a:lnTo>
                  <a:pt x="496752" y="213632"/>
                </a:lnTo>
                <a:lnTo>
                  <a:pt x="482504" y="229799"/>
                </a:lnTo>
                <a:lnTo>
                  <a:pt x="470889" y="238040"/>
                </a:lnTo>
                <a:lnTo>
                  <a:pt x="457808" y="243926"/>
                </a:lnTo>
                <a:lnTo>
                  <a:pt x="443263" y="247458"/>
                </a:lnTo>
                <a:lnTo>
                  <a:pt x="427252" y="248635"/>
                </a:lnTo>
                <a:close/>
              </a:path>
              <a:path w="1302385" h="320039">
                <a:moveTo>
                  <a:pt x="498118" y="210963"/>
                </a:moveTo>
                <a:lnTo>
                  <a:pt x="426917" y="210963"/>
                </a:lnTo>
                <a:lnTo>
                  <a:pt x="445769" y="207374"/>
                </a:lnTo>
                <a:lnTo>
                  <a:pt x="459964" y="196606"/>
                </a:lnTo>
                <a:lnTo>
                  <a:pt x="469502" y="178660"/>
                </a:lnTo>
                <a:lnTo>
                  <a:pt x="474384" y="153534"/>
                </a:lnTo>
                <a:lnTo>
                  <a:pt x="474830" y="148567"/>
                </a:lnTo>
                <a:lnTo>
                  <a:pt x="475054" y="143293"/>
                </a:lnTo>
                <a:lnTo>
                  <a:pt x="475054" y="137712"/>
                </a:lnTo>
                <a:lnTo>
                  <a:pt x="470198" y="99056"/>
                </a:lnTo>
                <a:lnTo>
                  <a:pt x="444393" y="67349"/>
                </a:lnTo>
                <a:lnTo>
                  <a:pt x="430601" y="65130"/>
                </a:lnTo>
                <a:lnTo>
                  <a:pt x="497421" y="65130"/>
                </a:lnTo>
                <a:lnTo>
                  <a:pt x="507719" y="86164"/>
                </a:lnTo>
                <a:lnTo>
                  <a:pt x="514065" y="118792"/>
                </a:lnTo>
                <a:lnTo>
                  <a:pt x="514854" y="137712"/>
                </a:lnTo>
                <a:lnTo>
                  <a:pt x="514965" y="140391"/>
                </a:lnTo>
                <a:lnTo>
                  <a:pt x="515041" y="143293"/>
                </a:lnTo>
                <a:lnTo>
                  <a:pt x="513038" y="170131"/>
                </a:lnTo>
                <a:lnTo>
                  <a:pt x="506928" y="193760"/>
                </a:lnTo>
                <a:lnTo>
                  <a:pt x="498118" y="210963"/>
                </a:lnTo>
                <a:close/>
              </a:path>
              <a:path w="1302385" h="320039">
                <a:moveTo>
                  <a:pt x="613854" y="319961"/>
                </a:moveTo>
                <a:lnTo>
                  <a:pt x="575513" y="319961"/>
                </a:lnTo>
                <a:lnTo>
                  <a:pt x="575513" y="0"/>
                </a:lnTo>
                <a:lnTo>
                  <a:pt x="612264" y="0"/>
                </a:lnTo>
                <a:lnTo>
                  <a:pt x="616199" y="3767"/>
                </a:lnTo>
                <a:lnTo>
                  <a:pt x="616199" y="11301"/>
                </a:lnTo>
                <a:lnTo>
                  <a:pt x="609669" y="20845"/>
                </a:lnTo>
                <a:lnTo>
                  <a:pt x="613854" y="20845"/>
                </a:lnTo>
                <a:lnTo>
                  <a:pt x="613854" y="319961"/>
                </a:lnTo>
                <a:close/>
              </a:path>
              <a:path w="1302385" h="320039">
                <a:moveTo>
                  <a:pt x="685013" y="232562"/>
                </a:moveTo>
                <a:lnTo>
                  <a:pt x="685013" y="36165"/>
                </a:lnTo>
                <a:lnTo>
                  <a:pt x="853617" y="36165"/>
                </a:lnTo>
                <a:lnTo>
                  <a:pt x="853617" y="72497"/>
                </a:lnTo>
                <a:lnTo>
                  <a:pt x="723355" y="72497"/>
                </a:lnTo>
                <a:lnTo>
                  <a:pt x="723355" y="194890"/>
                </a:lnTo>
                <a:lnTo>
                  <a:pt x="892910" y="194890"/>
                </a:lnTo>
                <a:lnTo>
                  <a:pt x="893884" y="205606"/>
                </a:lnTo>
                <a:lnTo>
                  <a:pt x="889028" y="206694"/>
                </a:lnTo>
                <a:lnTo>
                  <a:pt x="893465" y="212638"/>
                </a:lnTo>
                <a:lnTo>
                  <a:pt x="838297" y="222432"/>
                </a:lnTo>
                <a:lnTo>
                  <a:pt x="806019" y="226864"/>
                </a:lnTo>
                <a:lnTo>
                  <a:pt x="769712" y="230030"/>
                </a:lnTo>
                <a:lnTo>
                  <a:pt x="729377" y="231929"/>
                </a:lnTo>
                <a:lnTo>
                  <a:pt x="685013" y="232562"/>
                </a:lnTo>
                <a:close/>
              </a:path>
              <a:path w="1302385" h="320039">
                <a:moveTo>
                  <a:pt x="892910" y="194890"/>
                </a:moveTo>
                <a:lnTo>
                  <a:pt x="737000" y="194890"/>
                </a:lnTo>
                <a:lnTo>
                  <a:pt x="768446" y="193603"/>
                </a:lnTo>
                <a:lnTo>
                  <a:pt x="804601" y="189741"/>
                </a:lnTo>
                <a:lnTo>
                  <a:pt x="845465" y="183306"/>
                </a:lnTo>
                <a:lnTo>
                  <a:pt x="891038" y="174296"/>
                </a:lnTo>
                <a:lnTo>
                  <a:pt x="892793" y="193603"/>
                </a:lnTo>
                <a:lnTo>
                  <a:pt x="892910" y="194890"/>
                </a:lnTo>
                <a:close/>
              </a:path>
              <a:path w="1302385" h="320039">
                <a:moveTo>
                  <a:pt x="956754" y="319961"/>
                </a:moveTo>
                <a:lnTo>
                  <a:pt x="918413" y="319961"/>
                </a:lnTo>
                <a:lnTo>
                  <a:pt x="918413" y="0"/>
                </a:lnTo>
                <a:lnTo>
                  <a:pt x="955164" y="0"/>
                </a:lnTo>
                <a:lnTo>
                  <a:pt x="959098" y="3767"/>
                </a:lnTo>
                <a:lnTo>
                  <a:pt x="959098" y="11301"/>
                </a:lnTo>
                <a:lnTo>
                  <a:pt x="952569" y="20845"/>
                </a:lnTo>
                <a:lnTo>
                  <a:pt x="956754" y="20845"/>
                </a:lnTo>
                <a:lnTo>
                  <a:pt x="956754" y="319961"/>
                </a:lnTo>
                <a:close/>
              </a:path>
              <a:path w="1302385" h="320039">
                <a:moveTo>
                  <a:pt x="1299654" y="319961"/>
                </a:moveTo>
                <a:lnTo>
                  <a:pt x="1261313" y="319961"/>
                </a:lnTo>
                <a:lnTo>
                  <a:pt x="1261313" y="153534"/>
                </a:lnTo>
                <a:lnTo>
                  <a:pt x="1194993" y="153534"/>
                </a:lnTo>
                <a:lnTo>
                  <a:pt x="1197186" y="132019"/>
                </a:lnTo>
                <a:lnTo>
                  <a:pt x="1197186" y="125266"/>
                </a:lnTo>
                <a:lnTo>
                  <a:pt x="1196851" y="119227"/>
                </a:lnTo>
                <a:lnTo>
                  <a:pt x="1196824" y="118736"/>
                </a:lnTo>
                <a:lnTo>
                  <a:pt x="1196570" y="116532"/>
                </a:lnTo>
                <a:lnTo>
                  <a:pt x="1261313" y="116532"/>
                </a:lnTo>
                <a:lnTo>
                  <a:pt x="1261313" y="0"/>
                </a:lnTo>
                <a:lnTo>
                  <a:pt x="1298287" y="0"/>
                </a:lnTo>
                <a:lnTo>
                  <a:pt x="1301998" y="3655"/>
                </a:lnTo>
                <a:lnTo>
                  <a:pt x="1301998" y="10966"/>
                </a:lnTo>
                <a:lnTo>
                  <a:pt x="1295469" y="20510"/>
                </a:lnTo>
                <a:lnTo>
                  <a:pt x="1299654" y="20510"/>
                </a:lnTo>
                <a:lnTo>
                  <a:pt x="1299654" y="319961"/>
                </a:lnTo>
                <a:close/>
              </a:path>
              <a:path w="1302385" h="320039">
                <a:moveTo>
                  <a:pt x="1114922" y="248524"/>
                </a:moveTo>
                <a:lnTo>
                  <a:pt x="1108543" y="248524"/>
                </a:lnTo>
                <a:lnTo>
                  <a:pt x="1087534" y="245684"/>
                </a:lnTo>
                <a:lnTo>
                  <a:pt x="1053002" y="222077"/>
                </a:lnTo>
                <a:lnTo>
                  <a:pt x="1034443" y="187214"/>
                </a:lnTo>
                <a:lnTo>
                  <a:pt x="1026908" y="139386"/>
                </a:lnTo>
                <a:lnTo>
                  <a:pt x="1028080" y="119227"/>
                </a:lnTo>
                <a:lnTo>
                  <a:pt x="1037457" y="82266"/>
                </a:lnTo>
                <a:lnTo>
                  <a:pt x="1067803" y="40539"/>
                </a:lnTo>
                <a:lnTo>
                  <a:pt x="1107527" y="27793"/>
                </a:lnTo>
                <a:lnTo>
                  <a:pt x="1120865" y="27793"/>
                </a:lnTo>
                <a:lnTo>
                  <a:pt x="1158567" y="41606"/>
                </a:lnTo>
                <a:lnTo>
                  <a:pt x="1180233" y="65130"/>
                </a:lnTo>
                <a:lnTo>
                  <a:pt x="1113052" y="65130"/>
                </a:lnTo>
                <a:lnTo>
                  <a:pt x="1092578" y="70002"/>
                </a:lnTo>
                <a:lnTo>
                  <a:pt x="1077954" y="84615"/>
                </a:lnTo>
                <a:lnTo>
                  <a:pt x="1069180" y="108971"/>
                </a:lnTo>
                <a:lnTo>
                  <a:pt x="1066255" y="143070"/>
                </a:lnTo>
                <a:lnTo>
                  <a:pt x="1066869" y="153534"/>
                </a:lnTo>
                <a:lnTo>
                  <a:pt x="1066921" y="154419"/>
                </a:lnTo>
                <a:lnTo>
                  <a:pt x="1067026" y="156198"/>
                </a:lnTo>
                <a:lnTo>
                  <a:pt x="1080403" y="194555"/>
                </a:lnTo>
                <a:lnTo>
                  <a:pt x="1109034" y="210963"/>
                </a:lnTo>
                <a:lnTo>
                  <a:pt x="1179617" y="210963"/>
                </a:lnTo>
                <a:lnTo>
                  <a:pt x="1177220" y="216677"/>
                </a:lnTo>
                <a:lnTo>
                  <a:pt x="1152262" y="239118"/>
                </a:lnTo>
                <a:lnTo>
                  <a:pt x="1117321" y="248301"/>
                </a:lnTo>
                <a:lnTo>
                  <a:pt x="1114922" y="248524"/>
                </a:lnTo>
                <a:close/>
              </a:path>
              <a:path w="1302385" h="320039">
                <a:moveTo>
                  <a:pt x="1179617" y="210963"/>
                </a:moveTo>
                <a:lnTo>
                  <a:pt x="1109034" y="210963"/>
                </a:lnTo>
                <a:lnTo>
                  <a:pt x="1123590" y="208933"/>
                </a:lnTo>
                <a:lnTo>
                  <a:pt x="1135697" y="202843"/>
                </a:lnTo>
                <a:lnTo>
                  <a:pt x="1156521" y="162931"/>
                </a:lnTo>
                <a:lnTo>
                  <a:pt x="1157840" y="145414"/>
                </a:lnTo>
                <a:lnTo>
                  <a:pt x="1155041" y="110290"/>
                </a:lnTo>
                <a:lnTo>
                  <a:pt x="1146643" y="85201"/>
                </a:lnTo>
                <a:lnTo>
                  <a:pt x="1132647" y="70148"/>
                </a:lnTo>
                <a:lnTo>
                  <a:pt x="1113052" y="65130"/>
                </a:lnTo>
                <a:lnTo>
                  <a:pt x="1180233" y="65130"/>
                </a:lnTo>
                <a:lnTo>
                  <a:pt x="1189314" y="82266"/>
                </a:lnTo>
                <a:lnTo>
                  <a:pt x="1189416" y="82460"/>
                </a:lnTo>
                <a:lnTo>
                  <a:pt x="1196098" y="112430"/>
                </a:lnTo>
                <a:lnTo>
                  <a:pt x="1196570" y="116532"/>
                </a:lnTo>
                <a:lnTo>
                  <a:pt x="1194005" y="116532"/>
                </a:lnTo>
                <a:lnTo>
                  <a:pt x="1194005" y="153534"/>
                </a:lnTo>
                <a:lnTo>
                  <a:pt x="1194993" y="153534"/>
                </a:lnTo>
                <a:lnTo>
                  <a:pt x="1192195" y="180977"/>
                </a:lnTo>
                <a:lnTo>
                  <a:pt x="1179617" y="210963"/>
                </a:lnTo>
                <a:close/>
              </a:path>
              <a:path w="1302385" h="320039">
                <a:moveTo>
                  <a:pt x="1194993" y="153534"/>
                </a:moveTo>
                <a:lnTo>
                  <a:pt x="1194005" y="153534"/>
                </a:lnTo>
                <a:lnTo>
                  <a:pt x="1194005" y="116532"/>
                </a:lnTo>
                <a:lnTo>
                  <a:pt x="1196570" y="116532"/>
                </a:lnTo>
                <a:lnTo>
                  <a:pt x="1196824" y="118736"/>
                </a:lnTo>
                <a:lnTo>
                  <a:pt x="1197186" y="125266"/>
                </a:lnTo>
                <a:lnTo>
                  <a:pt x="1197186" y="132019"/>
                </a:lnTo>
                <a:lnTo>
                  <a:pt x="1194993" y="153534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1074" y="5789373"/>
            <a:ext cx="676275" cy="320040"/>
          </a:xfrm>
          <a:custGeom>
            <a:avLst/>
            <a:gdLst/>
            <a:ahLst/>
            <a:cxnLst/>
            <a:rect l="l" t="t" r="r" b="b"/>
            <a:pathLst>
              <a:path w="676275" h="320039">
                <a:moveTo>
                  <a:pt x="242943" y="300539"/>
                </a:moveTo>
                <a:lnTo>
                  <a:pt x="204936" y="300539"/>
                </a:lnTo>
                <a:lnTo>
                  <a:pt x="204936" y="153199"/>
                </a:lnTo>
                <a:lnTo>
                  <a:pt x="151693" y="153199"/>
                </a:lnTo>
                <a:lnTo>
                  <a:pt x="151693" y="116197"/>
                </a:lnTo>
                <a:lnTo>
                  <a:pt x="204936" y="116197"/>
                </a:lnTo>
                <a:lnTo>
                  <a:pt x="204936" y="9711"/>
                </a:lnTo>
                <a:lnTo>
                  <a:pt x="241687" y="9711"/>
                </a:lnTo>
                <a:lnTo>
                  <a:pt x="245622" y="13366"/>
                </a:lnTo>
                <a:lnTo>
                  <a:pt x="245622" y="20677"/>
                </a:lnTo>
                <a:lnTo>
                  <a:pt x="238590" y="31225"/>
                </a:lnTo>
                <a:lnTo>
                  <a:pt x="242943" y="31225"/>
                </a:lnTo>
                <a:lnTo>
                  <a:pt x="242943" y="300539"/>
                </a:lnTo>
                <a:close/>
              </a:path>
              <a:path w="676275" h="320039">
                <a:moveTo>
                  <a:pt x="33067" y="257342"/>
                </a:moveTo>
                <a:lnTo>
                  <a:pt x="29902" y="256494"/>
                </a:lnTo>
                <a:lnTo>
                  <a:pt x="24758" y="253951"/>
                </a:lnTo>
                <a:lnTo>
                  <a:pt x="17637" y="249713"/>
                </a:lnTo>
                <a:lnTo>
                  <a:pt x="7985" y="243445"/>
                </a:lnTo>
                <a:lnTo>
                  <a:pt x="0" y="239343"/>
                </a:lnTo>
                <a:lnTo>
                  <a:pt x="4297" y="233650"/>
                </a:lnTo>
                <a:lnTo>
                  <a:pt x="9571" y="227679"/>
                </a:lnTo>
                <a:lnTo>
                  <a:pt x="16492" y="220758"/>
                </a:lnTo>
                <a:lnTo>
                  <a:pt x="17022" y="220200"/>
                </a:lnTo>
                <a:lnTo>
                  <a:pt x="17412" y="219753"/>
                </a:lnTo>
                <a:lnTo>
                  <a:pt x="23386" y="213402"/>
                </a:lnTo>
                <a:lnTo>
                  <a:pt x="29216" y="206694"/>
                </a:lnTo>
                <a:lnTo>
                  <a:pt x="54546" y="170079"/>
                </a:lnTo>
                <a:lnTo>
                  <a:pt x="73340" y="123784"/>
                </a:lnTo>
                <a:lnTo>
                  <a:pt x="80555" y="69546"/>
                </a:lnTo>
                <a:lnTo>
                  <a:pt x="81284" y="35662"/>
                </a:lnTo>
                <a:lnTo>
                  <a:pt x="81371" y="25449"/>
                </a:lnTo>
                <a:lnTo>
                  <a:pt x="118457" y="25449"/>
                </a:lnTo>
                <a:lnTo>
                  <a:pt x="122392" y="28853"/>
                </a:lnTo>
                <a:lnTo>
                  <a:pt x="122392" y="35662"/>
                </a:lnTo>
                <a:lnTo>
                  <a:pt x="115611" y="47299"/>
                </a:lnTo>
                <a:lnTo>
                  <a:pt x="119713" y="47299"/>
                </a:lnTo>
                <a:lnTo>
                  <a:pt x="119713" y="82125"/>
                </a:lnTo>
                <a:lnTo>
                  <a:pt x="121890" y="109531"/>
                </a:lnTo>
                <a:lnTo>
                  <a:pt x="128420" y="136331"/>
                </a:lnTo>
                <a:lnTo>
                  <a:pt x="133620" y="148846"/>
                </a:lnTo>
                <a:lnTo>
                  <a:pt x="99119" y="148846"/>
                </a:lnTo>
                <a:lnTo>
                  <a:pt x="94877" y="150353"/>
                </a:lnTo>
                <a:lnTo>
                  <a:pt x="93036" y="151637"/>
                </a:lnTo>
                <a:lnTo>
                  <a:pt x="93594" y="152697"/>
                </a:lnTo>
                <a:lnTo>
                  <a:pt x="94677" y="155659"/>
                </a:lnTo>
                <a:lnTo>
                  <a:pt x="81664" y="197736"/>
                </a:lnTo>
                <a:lnTo>
                  <a:pt x="48722" y="243445"/>
                </a:lnTo>
                <a:lnTo>
                  <a:pt x="47606" y="244561"/>
                </a:lnTo>
                <a:lnTo>
                  <a:pt x="46490" y="245901"/>
                </a:lnTo>
                <a:lnTo>
                  <a:pt x="45373" y="247463"/>
                </a:lnTo>
                <a:lnTo>
                  <a:pt x="39625" y="253212"/>
                </a:lnTo>
                <a:lnTo>
                  <a:pt x="35536" y="256494"/>
                </a:lnTo>
                <a:lnTo>
                  <a:pt x="33067" y="257342"/>
                </a:lnTo>
                <a:close/>
              </a:path>
              <a:path w="676275" h="320039">
                <a:moveTo>
                  <a:pt x="96231" y="159410"/>
                </a:moveTo>
                <a:lnTo>
                  <a:pt x="94677" y="155659"/>
                </a:lnTo>
                <a:lnTo>
                  <a:pt x="93594" y="152697"/>
                </a:lnTo>
                <a:lnTo>
                  <a:pt x="93036" y="151637"/>
                </a:lnTo>
                <a:lnTo>
                  <a:pt x="94877" y="150353"/>
                </a:lnTo>
                <a:lnTo>
                  <a:pt x="99119" y="148846"/>
                </a:lnTo>
                <a:lnTo>
                  <a:pt x="96231" y="159410"/>
                </a:lnTo>
                <a:close/>
              </a:path>
              <a:path w="676275" h="320039">
                <a:moveTo>
                  <a:pt x="166343" y="260858"/>
                </a:moveTo>
                <a:lnTo>
                  <a:pt x="128629" y="218247"/>
                </a:lnTo>
                <a:lnTo>
                  <a:pt x="105398" y="180491"/>
                </a:lnTo>
                <a:lnTo>
                  <a:pt x="96231" y="159410"/>
                </a:lnTo>
                <a:lnTo>
                  <a:pt x="99119" y="148846"/>
                </a:lnTo>
                <a:lnTo>
                  <a:pt x="133620" y="148846"/>
                </a:lnTo>
                <a:lnTo>
                  <a:pt x="139303" y="162523"/>
                </a:lnTo>
                <a:lnTo>
                  <a:pt x="154539" y="188109"/>
                </a:lnTo>
                <a:lnTo>
                  <a:pt x="179068" y="217912"/>
                </a:lnTo>
                <a:lnTo>
                  <a:pt x="189114" y="227539"/>
                </a:lnTo>
                <a:lnTo>
                  <a:pt x="190006" y="228878"/>
                </a:lnTo>
                <a:lnTo>
                  <a:pt x="191402" y="231474"/>
                </a:lnTo>
                <a:lnTo>
                  <a:pt x="193299" y="235325"/>
                </a:lnTo>
                <a:lnTo>
                  <a:pt x="166343" y="260858"/>
                </a:lnTo>
                <a:close/>
              </a:path>
              <a:path w="676275" h="320039">
                <a:moveTo>
                  <a:pt x="308241" y="319961"/>
                </a:moveTo>
                <a:lnTo>
                  <a:pt x="269899" y="319961"/>
                </a:lnTo>
                <a:lnTo>
                  <a:pt x="269899" y="0"/>
                </a:lnTo>
                <a:lnTo>
                  <a:pt x="299870" y="0"/>
                </a:lnTo>
                <a:lnTo>
                  <a:pt x="302800" y="1423"/>
                </a:lnTo>
                <a:lnTo>
                  <a:pt x="306818" y="1423"/>
                </a:lnTo>
                <a:lnTo>
                  <a:pt x="309190" y="3795"/>
                </a:lnTo>
                <a:lnTo>
                  <a:pt x="310920" y="7255"/>
                </a:lnTo>
                <a:lnTo>
                  <a:pt x="310920" y="10715"/>
                </a:lnTo>
                <a:lnTo>
                  <a:pt x="303804" y="20510"/>
                </a:lnTo>
                <a:lnTo>
                  <a:pt x="308241" y="20510"/>
                </a:lnTo>
                <a:lnTo>
                  <a:pt x="308241" y="319961"/>
                </a:lnTo>
                <a:close/>
              </a:path>
              <a:path w="676275" h="320039">
                <a:moveTo>
                  <a:pt x="306818" y="1423"/>
                </a:moveTo>
                <a:lnTo>
                  <a:pt x="302800" y="1423"/>
                </a:lnTo>
                <a:lnTo>
                  <a:pt x="305730" y="334"/>
                </a:lnTo>
                <a:lnTo>
                  <a:pt x="306818" y="1423"/>
                </a:lnTo>
                <a:close/>
              </a:path>
              <a:path w="676275" h="320039">
                <a:moveTo>
                  <a:pt x="639756" y="155878"/>
                </a:moveTo>
                <a:lnTo>
                  <a:pt x="406858" y="155878"/>
                </a:lnTo>
                <a:lnTo>
                  <a:pt x="406858" y="9041"/>
                </a:lnTo>
                <a:lnTo>
                  <a:pt x="444279" y="9041"/>
                </a:lnTo>
                <a:lnTo>
                  <a:pt x="447766" y="12473"/>
                </a:lnTo>
                <a:lnTo>
                  <a:pt x="447879" y="19673"/>
                </a:lnTo>
                <a:lnTo>
                  <a:pt x="440763" y="29886"/>
                </a:lnTo>
                <a:lnTo>
                  <a:pt x="445200" y="29886"/>
                </a:lnTo>
                <a:lnTo>
                  <a:pt x="445200" y="53912"/>
                </a:lnTo>
                <a:lnTo>
                  <a:pt x="639756" y="53912"/>
                </a:lnTo>
                <a:lnTo>
                  <a:pt x="639756" y="90245"/>
                </a:lnTo>
                <a:lnTo>
                  <a:pt x="445200" y="90245"/>
                </a:lnTo>
                <a:lnTo>
                  <a:pt x="445200" y="118876"/>
                </a:lnTo>
                <a:lnTo>
                  <a:pt x="639756" y="118876"/>
                </a:lnTo>
                <a:lnTo>
                  <a:pt x="639756" y="155878"/>
                </a:lnTo>
                <a:close/>
              </a:path>
              <a:path w="676275" h="320039">
                <a:moveTo>
                  <a:pt x="639756" y="53912"/>
                </a:moveTo>
                <a:lnTo>
                  <a:pt x="601414" y="53912"/>
                </a:lnTo>
                <a:lnTo>
                  <a:pt x="601414" y="9041"/>
                </a:lnTo>
                <a:lnTo>
                  <a:pt x="638947" y="9041"/>
                </a:lnTo>
                <a:lnTo>
                  <a:pt x="642435" y="12473"/>
                </a:lnTo>
                <a:lnTo>
                  <a:pt x="642435" y="19338"/>
                </a:lnTo>
                <a:lnTo>
                  <a:pt x="635486" y="30221"/>
                </a:lnTo>
                <a:lnTo>
                  <a:pt x="639756" y="30221"/>
                </a:lnTo>
                <a:lnTo>
                  <a:pt x="639756" y="53912"/>
                </a:lnTo>
                <a:close/>
              </a:path>
              <a:path w="676275" h="320039">
                <a:moveTo>
                  <a:pt x="639756" y="118876"/>
                </a:moveTo>
                <a:lnTo>
                  <a:pt x="601414" y="118876"/>
                </a:lnTo>
                <a:lnTo>
                  <a:pt x="601414" y="90245"/>
                </a:lnTo>
                <a:lnTo>
                  <a:pt x="639756" y="90245"/>
                </a:lnTo>
                <a:lnTo>
                  <a:pt x="639756" y="118876"/>
                </a:lnTo>
                <a:close/>
              </a:path>
              <a:path w="676275" h="320039">
                <a:moveTo>
                  <a:pt x="676256" y="210126"/>
                </a:moveTo>
                <a:lnTo>
                  <a:pt x="370358" y="210126"/>
                </a:lnTo>
                <a:lnTo>
                  <a:pt x="370358" y="173459"/>
                </a:lnTo>
                <a:lnTo>
                  <a:pt x="676256" y="173459"/>
                </a:lnTo>
                <a:lnTo>
                  <a:pt x="676256" y="210126"/>
                </a:lnTo>
                <a:close/>
              </a:path>
              <a:path w="676275" h="320039">
                <a:moveTo>
                  <a:pt x="542311" y="319961"/>
                </a:moveTo>
                <a:lnTo>
                  <a:pt x="504304" y="319961"/>
                </a:lnTo>
                <a:lnTo>
                  <a:pt x="504304" y="210126"/>
                </a:lnTo>
                <a:lnTo>
                  <a:pt x="542311" y="210126"/>
                </a:lnTo>
                <a:lnTo>
                  <a:pt x="542311" y="319961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49448" y="5789373"/>
            <a:ext cx="638810" cy="320675"/>
          </a:xfrm>
          <a:custGeom>
            <a:avLst/>
            <a:gdLst/>
            <a:ahLst/>
            <a:cxnLst/>
            <a:rect l="l" t="t" r="r" b="b"/>
            <a:pathLst>
              <a:path w="638810" h="320675">
                <a:moveTo>
                  <a:pt x="291833" y="184677"/>
                </a:moveTo>
                <a:lnTo>
                  <a:pt x="253491" y="184677"/>
                </a:lnTo>
                <a:lnTo>
                  <a:pt x="253491" y="108663"/>
                </a:lnTo>
                <a:lnTo>
                  <a:pt x="189197" y="108663"/>
                </a:lnTo>
                <a:lnTo>
                  <a:pt x="189197" y="71660"/>
                </a:lnTo>
                <a:lnTo>
                  <a:pt x="253491" y="71660"/>
                </a:lnTo>
                <a:lnTo>
                  <a:pt x="253491" y="0"/>
                </a:lnTo>
                <a:lnTo>
                  <a:pt x="290800" y="0"/>
                </a:lnTo>
                <a:lnTo>
                  <a:pt x="294512" y="3655"/>
                </a:lnTo>
                <a:lnTo>
                  <a:pt x="294512" y="10966"/>
                </a:lnTo>
                <a:lnTo>
                  <a:pt x="287480" y="21514"/>
                </a:lnTo>
                <a:lnTo>
                  <a:pt x="291833" y="21514"/>
                </a:lnTo>
                <a:lnTo>
                  <a:pt x="291833" y="184677"/>
                </a:lnTo>
                <a:close/>
              </a:path>
              <a:path w="638810" h="320675">
                <a:moveTo>
                  <a:pt x="34742" y="175300"/>
                </a:moveTo>
                <a:lnTo>
                  <a:pt x="33235" y="175300"/>
                </a:lnTo>
                <a:lnTo>
                  <a:pt x="30655" y="174259"/>
                </a:lnTo>
                <a:lnTo>
                  <a:pt x="25596" y="171135"/>
                </a:lnTo>
                <a:lnTo>
                  <a:pt x="17984" y="165877"/>
                </a:lnTo>
                <a:lnTo>
                  <a:pt x="8036" y="158641"/>
                </a:lnTo>
                <a:lnTo>
                  <a:pt x="7087" y="157971"/>
                </a:lnTo>
                <a:lnTo>
                  <a:pt x="4409" y="155432"/>
                </a:lnTo>
                <a:lnTo>
                  <a:pt x="0" y="151023"/>
                </a:lnTo>
                <a:lnTo>
                  <a:pt x="5520" y="147151"/>
                </a:lnTo>
                <a:lnTo>
                  <a:pt x="12452" y="142819"/>
                </a:lnTo>
                <a:lnTo>
                  <a:pt x="20798" y="138026"/>
                </a:lnTo>
                <a:lnTo>
                  <a:pt x="34128" y="130875"/>
                </a:lnTo>
                <a:lnTo>
                  <a:pt x="37141" y="129117"/>
                </a:lnTo>
                <a:lnTo>
                  <a:pt x="73669" y="94933"/>
                </a:lnTo>
                <a:lnTo>
                  <a:pt x="89827" y="56843"/>
                </a:lnTo>
                <a:lnTo>
                  <a:pt x="90459" y="49308"/>
                </a:lnTo>
                <a:lnTo>
                  <a:pt x="90537" y="47522"/>
                </a:lnTo>
                <a:lnTo>
                  <a:pt x="91082" y="13729"/>
                </a:lnTo>
                <a:lnTo>
                  <a:pt x="129285" y="13729"/>
                </a:lnTo>
                <a:lnTo>
                  <a:pt x="133777" y="17552"/>
                </a:lnTo>
                <a:lnTo>
                  <a:pt x="133777" y="27095"/>
                </a:lnTo>
                <a:lnTo>
                  <a:pt x="132605" y="32844"/>
                </a:lnTo>
                <a:lnTo>
                  <a:pt x="130328" y="42171"/>
                </a:lnTo>
                <a:lnTo>
                  <a:pt x="129703" y="45234"/>
                </a:lnTo>
                <a:lnTo>
                  <a:pt x="129424" y="47522"/>
                </a:lnTo>
                <a:lnTo>
                  <a:pt x="129424" y="49308"/>
                </a:lnTo>
                <a:lnTo>
                  <a:pt x="131386" y="64053"/>
                </a:lnTo>
                <a:lnTo>
                  <a:pt x="137273" y="79069"/>
                </a:lnTo>
                <a:lnTo>
                  <a:pt x="146056" y="92757"/>
                </a:lnTo>
                <a:lnTo>
                  <a:pt x="110289" y="92757"/>
                </a:lnTo>
                <a:lnTo>
                  <a:pt x="107965" y="98254"/>
                </a:lnTo>
                <a:lnTo>
                  <a:pt x="108272" y="103472"/>
                </a:lnTo>
                <a:lnTo>
                  <a:pt x="110021" y="106499"/>
                </a:lnTo>
                <a:lnTo>
                  <a:pt x="108714" y="108495"/>
                </a:lnTo>
                <a:lnTo>
                  <a:pt x="81748" y="140579"/>
                </a:lnTo>
                <a:lnTo>
                  <a:pt x="48052" y="167850"/>
                </a:lnTo>
                <a:lnTo>
                  <a:pt x="39681" y="172817"/>
                </a:lnTo>
                <a:lnTo>
                  <a:pt x="34742" y="175300"/>
                </a:lnTo>
                <a:close/>
              </a:path>
              <a:path w="638810" h="320675">
                <a:moveTo>
                  <a:pt x="110021" y="106499"/>
                </a:moveTo>
                <a:lnTo>
                  <a:pt x="108272" y="103472"/>
                </a:lnTo>
                <a:lnTo>
                  <a:pt x="107965" y="98254"/>
                </a:lnTo>
                <a:lnTo>
                  <a:pt x="110289" y="92757"/>
                </a:lnTo>
                <a:lnTo>
                  <a:pt x="110923" y="92757"/>
                </a:lnTo>
                <a:lnTo>
                  <a:pt x="114383" y="95715"/>
                </a:lnTo>
                <a:lnTo>
                  <a:pt x="113574" y="101072"/>
                </a:lnTo>
                <a:lnTo>
                  <a:pt x="110021" y="106499"/>
                </a:lnTo>
                <a:close/>
              </a:path>
              <a:path w="638810" h="320675">
                <a:moveTo>
                  <a:pt x="189114" y="175300"/>
                </a:moveTo>
                <a:lnTo>
                  <a:pt x="185821" y="175300"/>
                </a:lnTo>
                <a:lnTo>
                  <a:pt x="180798" y="173124"/>
                </a:lnTo>
                <a:lnTo>
                  <a:pt x="136896" y="139721"/>
                </a:lnTo>
                <a:lnTo>
                  <a:pt x="111415" y="108830"/>
                </a:lnTo>
                <a:lnTo>
                  <a:pt x="111295" y="108663"/>
                </a:lnTo>
                <a:lnTo>
                  <a:pt x="111174" y="108495"/>
                </a:lnTo>
                <a:lnTo>
                  <a:pt x="110021" y="106499"/>
                </a:lnTo>
                <a:lnTo>
                  <a:pt x="113574" y="101072"/>
                </a:lnTo>
                <a:lnTo>
                  <a:pt x="114383" y="95715"/>
                </a:lnTo>
                <a:lnTo>
                  <a:pt x="110923" y="92757"/>
                </a:lnTo>
                <a:lnTo>
                  <a:pt x="146056" y="92757"/>
                </a:lnTo>
                <a:lnTo>
                  <a:pt x="147083" y="94358"/>
                </a:lnTo>
                <a:lnTo>
                  <a:pt x="160818" y="109918"/>
                </a:lnTo>
                <a:lnTo>
                  <a:pt x="216321" y="147339"/>
                </a:lnTo>
                <a:lnTo>
                  <a:pt x="211188" y="153696"/>
                </a:lnTo>
                <a:lnTo>
                  <a:pt x="205836" y="159876"/>
                </a:lnTo>
                <a:lnTo>
                  <a:pt x="200263" y="165877"/>
                </a:lnTo>
                <a:lnTo>
                  <a:pt x="194471" y="171701"/>
                </a:lnTo>
                <a:lnTo>
                  <a:pt x="189114" y="175300"/>
                </a:lnTo>
                <a:close/>
              </a:path>
              <a:path w="638810" h="320675">
                <a:moveTo>
                  <a:pt x="301209" y="312594"/>
                </a:moveTo>
                <a:lnTo>
                  <a:pt x="59270" y="312594"/>
                </a:lnTo>
                <a:lnTo>
                  <a:pt x="59270" y="228376"/>
                </a:lnTo>
                <a:lnTo>
                  <a:pt x="253491" y="228376"/>
                </a:lnTo>
                <a:lnTo>
                  <a:pt x="253491" y="217828"/>
                </a:lnTo>
                <a:lnTo>
                  <a:pt x="59270" y="217828"/>
                </a:lnTo>
                <a:lnTo>
                  <a:pt x="59270" y="181495"/>
                </a:lnTo>
                <a:lnTo>
                  <a:pt x="253491" y="181495"/>
                </a:lnTo>
                <a:lnTo>
                  <a:pt x="253491" y="184677"/>
                </a:lnTo>
                <a:lnTo>
                  <a:pt x="291833" y="184677"/>
                </a:lnTo>
                <a:lnTo>
                  <a:pt x="291833" y="265044"/>
                </a:lnTo>
                <a:lnTo>
                  <a:pt x="97612" y="265044"/>
                </a:lnTo>
                <a:lnTo>
                  <a:pt x="97612" y="275927"/>
                </a:lnTo>
                <a:lnTo>
                  <a:pt x="301209" y="275927"/>
                </a:lnTo>
                <a:lnTo>
                  <a:pt x="301209" y="312594"/>
                </a:lnTo>
                <a:close/>
              </a:path>
              <a:path w="638810" h="320675">
                <a:moveTo>
                  <a:pt x="533269" y="173626"/>
                </a:moveTo>
                <a:lnTo>
                  <a:pt x="369019" y="173626"/>
                </a:lnTo>
                <a:lnTo>
                  <a:pt x="369019" y="22435"/>
                </a:lnTo>
                <a:lnTo>
                  <a:pt x="533269" y="22435"/>
                </a:lnTo>
                <a:lnTo>
                  <a:pt x="533269" y="59103"/>
                </a:lnTo>
                <a:lnTo>
                  <a:pt x="407696" y="59103"/>
                </a:lnTo>
                <a:lnTo>
                  <a:pt x="407696" y="137628"/>
                </a:lnTo>
                <a:lnTo>
                  <a:pt x="533269" y="137628"/>
                </a:lnTo>
                <a:lnTo>
                  <a:pt x="533269" y="173626"/>
                </a:lnTo>
                <a:close/>
              </a:path>
              <a:path w="638810" h="320675">
                <a:moveTo>
                  <a:pt x="533269" y="137628"/>
                </a:moveTo>
                <a:lnTo>
                  <a:pt x="494927" y="137628"/>
                </a:lnTo>
                <a:lnTo>
                  <a:pt x="494927" y="59103"/>
                </a:lnTo>
                <a:lnTo>
                  <a:pt x="533269" y="59103"/>
                </a:lnTo>
                <a:lnTo>
                  <a:pt x="533269" y="137628"/>
                </a:lnTo>
                <a:close/>
              </a:path>
              <a:path w="638810" h="320675">
                <a:moveTo>
                  <a:pt x="634733" y="208787"/>
                </a:moveTo>
                <a:lnTo>
                  <a:pt x="606206" y="208787"/>
                </a:lnTo>
                <a:lnTo>
                  <a:pt x="596391" y="204677"/>
                </a:lnTo>
                <a:lnTo>
                  <a:pt x="596391" y="152530"/>
                </a:lnTo>
                <a:lnTo>
                  <a:pt x="535111" y="152530"/>
                </a:lnTo>
                <a:lnTo>
                  <a:pt x="535111" y="115192"/>
                </a:lnTo>
                <a:lnTo>
                  <a:pt x="596391" y="115192"/>
                </a:lnTo>
                <a:lnTo>
                  <a:pt x="596391" y="78860"/>
                </a:lnTo>
                <a:lnTo>
                  <a:pt x="535111" y="78860"/>
                </a:lnTo>
                <a:lnTo>
                  <a:pt x="535111" y="42192"/>
                </a:lnTo>
                <a:lnTo>
                  <a:pt x="596391" y="42192"/>
                </a:lnTo>
                <a:lnTo>
                  <a:pt x="596391" y="0"/>
                </a:lnTo>
                <a:lnTo>
                  <a:pt x="633812" y="0"/>
                </a:lnTo>
                <a:lnTo>
                  <a:pt x="637412" y="3543"/>
                </a:lnTo>
                <a:lnTo>
                  <a:pt x="637412" y="10631"/>
                </a:lnTo>
                <a:lnTo>
                  <a:pt x="630463" y="21514"/>
                </a:lnTo>
                <a:lnTo>
                  <a:pt x="634733" y="21514"/>
                </a:lnTo>
                <a:lnTo>
                  <a:pt x="634733" y="208787"/>
                </a:lnTo>
                <a:close/>
              </a:path>
              <a:path w="638810" h="320675">
                <a:moveTo>
                  <a:pt x="522888" y="320296"/>
                </a:moveTo>
                <a:lnTo>
                  <a:pt x="512089" y="320296"/>
                </a:lnTo>
                <a:lnTo>
                  <a:pt x="463853" y="316356"/>
                </a:lnTo>
                <a:lnTo>
                  <a:pt x="429355" y="304495"/>
                </a:lnTo>
                <a:lnTo>
                  <a:pt x="408726" y="284837"/>
                </a:lnTo>
                <a:lnTo>
                  <a:pt x="401835" y="257258"/>
                </a:lnTo>
                <a:lnTo>
                  <a:pt x="405692" y="236816"/>
                </a:lnTo>
                <a:lnTo>
                  <a:pt x="417260" y="220528"/>
                </a:lnTo>
                <a:lnTo>
                  <a:pt x="436541" y="208394"/>
                </a:lnTo>
                <a:lnTo>
                  <a:pt x="463959" y="200290"/>
                </a:lnTo>
                <a:lnTo>
                  <a:pt x="464260" y="200290"/>
                </a:lnTo>
                <a:lnTo>
                  <a:pt x="472429" y="198877"/>
                </a:lnTo>
                <a:lnTo>
                  <a:pt x="481965" y="197747"/>
                </a:lnTo>
                <a:lnTo>
                  <a:pt x="482160" y="197747"/>
                </a:lnTo>
                <a:lnTo>
                  <a:pt x="491349" y="197119"/>
                </a:lnTo>
                <a:lnTo>
                  <a:pt x="501374" y="196899"/>
                </a:lnTo>
                <a:lnTo>
                  <a:pt x="529167" y="196899"/>
                </a:lnTo>
                <a:lnTo>
                  <a:pt x="555517" y="197747"/>
                </a:lnTo>
                <a:lnTo>
                  <a:pt x="577806" y="200290"/>
                </a:lnTo>
                <a:lnTo>
                  <a:pt x="596035" y="204528"/>
                </a:lnTo>
                <a:lnTo>
                  <a:pt x="596391" y="204677"/>
                </a:lnTo>
                <a:lnTo>
                  <a:pt x="596391" y="208787"/>
                </a:lnTo>
                <a:lnTo>
                  <a:pt x="606206" y="208787"/>
                </a:lnTo>
                <a:lnTo>
                  <a:pt x="633182" y="233567"/>
                </a:lnTo>
                <a:lnTo>
                  <a:pt x="498695" y="233567"/>
                </a:lnTo>
                <a:lnTo>
                  <a:pt x="480162" y="234409"/>
                </a:lnTo>
                <a:lnTo>
                  <a:pt x="465801" y="236816"/>
                </a:lnTo>
                <a:lnTo>
                  <a:pt x="465415" y="236816"/>
                </a:lnTo>
                <a:lnTo>
                  <a:pt x="453457" y="241148"/>
                </a:lnTo>
                <a:lnTo>
                  <a:pt x="445323" y="247017"/>
                </a:lnTo>
                <a:lnTo>
                  <a:pt x="442549" y="250114"/>
                </a:lnTo>
                <a:lnTo>
                  <a:pt x="441182" y="253742"/>
                </a:lnTo>
                <a:lnTo>
                  <a:pt x="441182" y="257928"/>
                </a:lnTo>
                <a:lnTo>
                  <a:pt x="445823" y="268732"/>
                </a:lnTo>
                <a:lnTo>
                  <a:pt x="459746" y="276450"/>
                </a:lnTo>
                <a:lnTo>
                  <a:pt x="482951" y="281081"/>
                </a:lnTo>
                <a:lnTo>
                  <a:pt x="515438" y="282624"/>
                </a:lnTo>
                <a:lnTo>
                  <a:pt x="632402" y="282624"/>
                </a:lnTo>
                <a:lnTo>
                  <a:pt x="631510" y="285810"/>
                </a:lnTo>
                <a:lnTo>
                  <a:pt x="609786" y="304495"/>
                </a:lnTo>
                <a:lnTo>
                  <a:pt x="573578" y="315990"/>
                </a:lnTo>
                <a:lnTo>
                  <a:pt x="522888" y="320296"/>
                </a:lnTo>
                <a:close/>
              </a:path>
              <a:path w="638810" h="320675">
                <a:moveTo>
                  <a:pt x="606206" y="208787"/>
                </a:moveTo>
                <a:lnTo>
                  <a:pt x="596391" y="208787"/>
                </a:lnTo>
                <a:lnTo>
                  <a:pt x="596391" y="204677"/>
                </a:lnTo>
                <a:lnTo>
                  <a:pt x="606206" y="208787"/>
                </a:lnTo>
                <a:close/>
              </a:path>
              <a:path w="638810" h="320675">
                <a:moveTo>
                  <a:pt x="632402" y="282624"/>
                </a:moveTo>
                <a:lnTo>
                  <a:pt x="519456" y="282624"/>
                </a:lnTo>
                <a:lnTo>
                  <a:pt x="540903" y="282174"/>
                </a:lnTo>
                <a:lnTo>
                  <a:pt x="558782" y="280824"/>
                </a:lnTo>
                <a:lnTo>
                  <a:pt x="573092" y="278574"/>
                </a:lnTo>
                <a:lnTo>
                  <a:pt x="583834" y="275424"/>
                </a:lnTo>
                <a:lnTo>
                  <a:pt x="594438" y="271239"/>
                </a:lnTo>
                <a:lnTo>
                  <a:pt x="599740" y="265295"/>
                </a:lnTo>
                <a:lnTo>
                  <a:pt x="599740" y="251566"/>
                </a:lnTo>
                <a:lnTo>
                  <a:pt x="553361" y="234215"/>
                </a:lnTo>
                <a:lnTo>
                  <a:pt x="529837" y="233567"/>
                </a:lnTo>
                <a:lnTo>
                  <a:pt x="633182" y="233567"/>
                </a:lnTo>
                <a:lnTo>
                  <a:pt x="638652" y="257928"/>
                </a:lnTo>
                <a:lnTo>
                  <a:pt x="638751" y="259937"/>
                </a:lnTo>
                <a:lnTo>
                  <a:pt x="632527" y="282174"/>
                </a:lnTo>
                <a:lnTo>
                  <a:pt x="632402" y="282624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32943" y="3647445"/>
            <a:ext cx="683895" cy="3522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70" dirty="0">
                <a:solidFill>
                  <a:srgbClr val="F9F9F5"/>
                </a:solidFill>
                <a:latin typeface="Tahoma"/>
                <a:cs typeface="Tahoma"/>
              </a:rPr>
              <a:t>1-</a:t>
            </a:r>
            <a:r>
              <a:rPr sz="2700" b="1" spc="-310" dirty="0">
                <a:solidFill>
                  <a:srgbClr val="F9F9F5"/>
                </a:solidFill>
                <a:latin typeface="Tahoma"/>
                <a:cs typeface="Tahoma"/>
              </a:rPr>
              <a:t>1.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700" b="1" spc="-200" dirty="0">
                <a:solidFill>
                  <a:srgbClr val="F9F9F5"/>
                </a:solidFill>
                <a:latin typeface="Tahoma"/>
                <a:cs typeface="Tahoma"/>
              </a:rPr>
              <a:t>1-</a:t>
            </a:r>
            <a:r>
              <a:rPr sz="2700" b="1" spc="-25" dirty="0">
                <a:solidFill>
                  <a:srgbClr val="F9F9F5"/>
                </a:solidFill>
                <a:latin typeface="Tahoma"/>
                <a:cs typeface="Tahoma"/>
              </a:rPr>
              <a:t>2.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700" b="1" spc="-175" dirty="0">
                <a:solidFill>
                  <a:srgbClr val="F9F9F5"/>
                </a:solidFill>
                <a:latin typeface="Tahoma"/>
                <a:cs typeface="Tahoma"/>
              </a:rPr>
              <a:t>1-</a:t>
            </a:r>
            <a:r>
              <a:rPr sz="2700" b="1" spc="-25" dirty="0">
                <a:solidFill>
                  <a:srgbClr val="F9F9F5"/>
                </a:solidFill>
                <a:latin typeface="Tahoma"/>
                <a:cs typeface="Tahoma"/>
              </a:rPr>
              <a:t>3.</a:t>
            </a:r>
            <a:endParaRPr sz="2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sz="2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700" b="1" spc="-170" dirty="0">
                <a:solidFill>
                  <a:srgbClr val="F9F9F5"/>
                </a:solidFill>
                <a:latin typeface="Tahoma"/>
                <a:cs typeface="Tahoma"/>
              </a:rPr>
              <a:t>1-</a:t>
            </a:r>
            <a:r>
              <a:rPr sz="2700" b="1" spc="-25" dirty="0">
                <a:solidFill>
                  <a:srgbClr val="F9F9F5"/>
                </a:solidFill>
                <a:latin typeface="Tahoma"/>
                <a:cs typeface="Tahoma"/>
              </a:rPr>
              <a:t>4.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02056" y="6818073"/>
            <a:ext cx="633095" cy="320040"/>
          </a:xfrm>
          <a:custGeom>
            <a:avLst/>
            <a:gdLst/>
            <a:ahLst/>
            <a:cxnLst/>
            <a:rect l="l" t="t" r="r" b="b"/>
            <a:pathLst>
              <a:path w="633094" h="320040">
                <a:moveTo>
                  <a:pt x="18333" y="72497"/>
                </a:moveTo>
                <a:lnTo>
                  <a:pt x="18333" y="36165"/>
                </a:lnTo>
                <a:lnTo>
                  <a:pt x="180491" y="36165"/>
                </a:lnTo>
                <a:lnTo>
                  <a:pt x="139526" y="71297"/>
                </a:lnTo>
                <a:lnTo>
                  <a:pt x="139395" y="71744"/>
                </a:lnTo>
                <a:lnTo>
                  <a:pt x="139972" y="71744"/>
                </a:lnTo>
                <a:lnTo>
                  <a:pt x="18333" y="72497"/>
                </a:lnTo>
                <a:close/>
              </a:path>
              <a:path w="633094" h="320040">
                <a:moveTo>
                  <a:pt x="34211" y="263035"/>
                </a:moveTo>
                <a:lnTo>
                  <a:pt x="31812" y="263035"/>
                </a:lnTo>
                <a:lnTo>
                  <a:pt x="28620" y="261857"/>
                </a:lnTo>
                <a:lnTo>
                  <a:pt x="23649" y="258326"/>
                </a:lnTo>
                <a:lnTo>
                  <a:pt x="16900" y="252439"/>
                </a:lnTo>
                <a:lnTo>
                  <a:pt x="8371" y="244198"/>
                </a:lnTo>
                <a:lnTo>
                  <a:pt x="0" y="235827"/>
                </a:lnTo>
                <a:lnTo>
                  <a:pt x="32293" y="216991"/>
                </a:lnTo>
                <a:lnTo>
                  <a:pt x="59438" y="198573"/>
                </a:lnTo>
                <a:lnTo>
                  <a:pt x="98282" y="162994"/>
                </a:lnTo>
                <a:lnTo>
                  <a:pt x="120132" y="128985"/>
                </a:lnTo>
                <a:lnTo>
                  <a:pt x="134782" y="89408"/>
                </a:lnTo>
                <a:lnTo>
                  <a:pt x="137796" y="77185"/>
                </a:lnTo>
                <a:lnTo>
                  <a:pt x="139526" y="71297"/>
                </a:lnTo>
                <a:lnTo>
                  <a:pt x="139972" y="71744"/>
                </a:lnTo>
                <a:lnTo>
                  <a:pt x="176920" y="71744"/>
                </a:lnTo>
                <a:lnTo>
                  <a:pt x="175803" y="78692"/>
                </a:lnTo>
                <a:lnTo>
                  <a:pt x="166395" y="116385"/>
                </a:lnTo>
                <a:lnTo>
                  <a:pt x="133579" y="181098"/>
                </a:lnTo>
                <a:lnTo>
                  <a:pt x="95823" y="221182"/>
                </a:lnTo>
                <a:lnTo>
                  <a:pt x="61416" y="246590"/>
                </a:lnTo>
                <a:lnTo>
                  <a:pt x="41355" y="258933"/>
                </a:lnTo>
                <a:lnTo>
                  <a:pt x="37393" y="261667"/>
                </a:lnTo>
                <a:lnTo>
                  <a:pt x="34211" y="263035"/>
                </a:lnTo>
                <a:close/>
              </a:path>
              <a:path w="633094" h="320040">
                <a:moveTo>
                  <a:pt x="176920" y="71744"/>
                </a:moveTo>
                <a:lnTo>
                  <a:pt x="139972" y="71744"/>
                </a:lnTo>
                <a:lnTo>
                  <a:pt x="139526" y="71297"/>
                </a:lnTo>
                <a:lnTo>
                  <a:pt x="176992" y="71297"/>
                </a:lnTo>
                <a:lnTo>
                  <a:pt x="176920" y="71744"/>
                </a:lnTo>
                <a:close/>
              </a:path>
              <a:path w="633094" h="320040">
                <a:moveTo>
                  <a:pt x="284382" y="319961"/>
                </a:moveTo>
                <a:lnTo>
                  <a:pt x="246040" y="319961"/>
                </a:lnTo>
                <a:lnTo>
                  <a:pt x="246040" y="0"/>
                </a:lnTo>
                <a:lnTo>
                  <a:pt x="282792" y="0"/>
                </a:lnTo>
                <a:lnTo>
                  <a:pt x="286726" y="3767"/>
                </a:lnTo>
                <a:lnTo>
                  <a:pt x="286726" y="11301"/>
                </a:lnTo>
                <a:lnTo>
                  <a:pt x="280196" y="20845"/>
                </a:lnTo>
                <a:lnTo>
                  <a:pt x="284382" y="20845"/>
                </a:lnTo>
                <a:lnTo>
                  <a:pt x="284382" y="319961"/>
                </a:lnTo>
                <a:close/>
              </a:path>
              <a:path w="633094" h="320040">
                <a:moveTo>
                  <a:pt x="353950" y="233232"/>
                </a:moveTo>
                <a:lnTo>
                  <a:pt x="342146" y="233232"/>
                </a:lnTo>
                <a:lnTo>
                  <a:pt x="342146" y="36165"/>
                </a:lnTo>
                <a:lnTo>
                  <a:pt x="477263" y="36165"/>
                </a:lnTo>
                <a:lnTo>
                  <a:pt x="477263" y="72497"/>
                </a:lnTo>
                <a:lnTo>
                  <a:pt x="380153" y="72497"/>
                </a:lnTo>
                <a:lnTo>
                  <a:pt x="380153" y="194471"/>
                </a:lnTo>
                <a:lnTo>
                  <a:pt x="511901" y="194471"/>
                </a:lnTo>
                <a:lnTo>
                  <a:pt x="513177" y="212387"/>
                </a:lnTo>
                <a:lnTo>
                  <a:pt x="467531" y="221381"/>
                </a:lnTo>
                <a:lnTo>
                  <a:pt x="425778" y="227853"/>
                </a:lnTo>
                <a:lnTo>
                  <a:pt x="387918" y="231803"/>
                </a:lnTo>
                <a:lnTo>
                  <a:pt x="353950" y="233232"/>
                </a:lnTo>
                <a:close/>
              </a:path>
              <a:path w="633094" h="320040">
                <a:moveTo>
                  <a:pt x="511901" y="194471"/>
                </a:moveTo>
                <a:lnTo>
                  <a:pt x="380153" y="194471"/>
                </a:lnTo>
                <a:lnTo>
                  <a:pt x="401417" y="193216"/>
                </a:lnTo>
                <a:lnTo>
                  <a:pt x="418626" y="191473"/>
                </a:lnTo>
                <a:lnTo>
                  <a:pt x="440366" y="188172"/>
                </a:lnTo>
                <a:lnTo>
                  <a:pt x="466637" y="183311"/>
                </a:lnTo>
                <a:lnTo>
                  <a:pt x="497439" y="176891"/>
                </a:lnTo>
                <a:lnTo>
                  <a:pt x="499336" y="176668"/>
                </a:lnTo>
                <a:lnTo>
                  <a:pt x="503662" y="175579"/>
                </a:lnTo>
                <a:lnTo>
                  <a:pt x="510415" y="173626"/>
                </a:lnTo>
                <a:lnTo>
                  <a:pt x="511687" y="191473"/>
                </a:lnTo>
                <a:lnTo>
                  <a:pt x="511811" y="193216"/>
                </a:lnTo>
                <a:lnTo>
                  <a:pt x="511901" y="194471"/>
                </a:lnTo>
                <a:close/>
              </a:path>
              <a:path w="633094" h="320040">
                <a:moveTo>
                  <a:pt x="630631" y="133945"/>
                </a:moveTo>
                <a:lnTo>
                  <a:pt x="592289" y="133945"/>
                </a:lnTo>
                <a:lnTo>
                  <a:pt x="592289" y="0"/>
                </a:lnTo>
                <a:lnTo>
                  <a:pt x="621924" y="0"/>
                </a:lnTo>
                <a:lnTo>
                  <a:pt x="624603" y="334"/>
                </a:lnTo>
                <a:lnTo>
                  <a:pt x="627784" y="334"/>
                </a:lnTo>
                <a:lnTo>
                  <a:pt x="631245" y="3795"/>
                </a:lnTo>
                <a:lnTo>
                  <a:pt x="632975" y="7339"/>
                </a:lnTo>
                <a:lnTo>
                  <a:pt x="632975" y="10966"/>
                </a:lnTo>
                <a:lnTo>
                  <a:pt x="626445" y="20510"/>
                </a:lnTo>
                <a:lnTo>
                  <a:pt x="630631" y="20510"/>
                </a:lnTo>
                <a:lnTo>
                  <a:pt x="630631" y="133945"/>
                </a:lnTo>
                <a:close/>
              </a:path>
              <a:path w="633094" h="320040">
                <a:moveTo>
                  <a:pt x="556961" y="300539"/>
                </a:moveTo>
                <a:lnTo>
                  <a:pt x="518619" y="300539"/>
                </a:lnTo>
                <a:lnTo>
                  <a:pt x="518619" y="9711"/>
                </a:lnTo>
                <a:lnTo>
                  <a:pt x="555928" y="9711"/>
                </a:lnTo>
                <a:lnTo>
                  <a:pt x="559640" y="13366"/>
                </a:lnTo>
                <a:lnTo>
                  <a:pt x="559640" y="20677"/>
                </a:lnTo>
                <a:lnTo>
                  <a:pt x="552524" y="30891"/>
                </a:lnTo>
                <a:lnTo>
                  <a:pt x="556961" y="30891"/>
                </a:lnTo>
                <a:lnTo>
                  <a:pt x="556961" y="133945"/>
                </a:lnTo>
                <a:lnTo>
                  <a:pt x="630631" y="133945"/>
                </a:lnTo>
                <a:lnTo>
                  <a:pt x="630631" y="170612"/>
                </a:lnTo>
                <a:lnTo>
                  <a:pt x="556961" y="170612"/>
                </a:lnTo>
                <a:lnTo>
                  <a:pt x="556961" y="300539"/>
                </a:lnTo>
                <a:close/>
              </a:path>
              <a:path w="633094" h="320040">
                <a:moveTo>
                  <a:pt x="630631" y="319961"/>
                </a:moveTo>
                <a:lnTo>
                  <a:pt x="592289" y="319961"/>
                </a:lnTo>
                <a:lnTo>
                  <a:pt x="592289" y="170612"/>
                </a:lnTo>
                <a:lnTo>
                  <a:pt x="630631" y="170612"/>
                </a:lnTo>
                <a:lnTo>
                  <a:pt x="630631" y="319961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74319" y="6818073"/>
            <a:ext cx="666115" cy="320040"/>
          </a:xfrm>
          <a:custGeom>
            <a:avLst/>
            <a:gdLst/>
            <a:ahLst/>
            <a:cxnLst/>
            <a:rect l="l" t="t" r="r" b="b"/>
            <a:pathLst>
              <a:path w="666114" h="320040">
                <a:moveTo>
                  <a:pt x="228209" y="48722"/>
                </a:moveTo>
                <a:lnTo>
                  <a:pt x="75344" y="48722"/>
                </a:lnTo>
                <a:lnTo>
                  <a:pt x="75344" y="12055"/>
                </a:lnTo>
                <a:lnTo>
                  <a:pt x="228209" y="12055"/>
                </a:lnTo>
                <a:lnTo>
                  <a:pt x="228209" y="48722"/>
                </a:lnTo>
                <a:close/>
              </a:path>
              <a:path w="666114" h="320040">
                <a:moveTo>
                  <a:pt x="288484" y="89575"/>
                </a:moveTo>
                <a:lnTo>
                  <a:pt x="14733" y="89575"/>
                </a:lnTo>
                <a:lnTo>
                  <a:pt x="14733" y="53243"/>
                </a:lnTo>
                <a:lnTo>
                  <a:pt x="288484" y="53243"/>
                </a:lnTo>
                <a:lnTo>
                  <a:pt x="288484" y="89575"/>
                </a:lnTo>
                <a:close/>
              </a:path>
              <a:path w="666114" h="320040">
                <a:moveTo>
                  <a:pt x="146264" y="207029"/>
                </a:moveTo>
                <a:lnTo>
                  <a:pt x="144105" y="207029"/>
                </a:lnTo>
                <a:lnTo>
                  <a:pt x="99266" y="202812"/>
                </a:lnTo>
                <a:lnTo>
                  <a:pt x="66386" y="191667"/>
                </a:lnTo>
                <a:lnTo>
                  <a:pt x="46357" y="173678"/>
                </a:lnTo>
                <a:lnTo>
                  <a:pt x="39178" y="148846"/>
                </a:lnTo>
                <a:lnTo>
                  <a:pt x="42604" y="131768"/>
                </a:lnTo>
                <a:lnTo>
                  <a:pt x="42664" y="131470"/>
                </a:lnTo>
                <a:lnTo>
                  <a:pt x="42780" y="130889"/>
                </a:lnTo>
                <a:lnTo>
                  <a:pt x="42906" y="130261"/>
                </a:lnTo>
                <a:lnTo>
                  <a:pt x="43007" y="129759"/>
                </a:lnTo>
                <a:lnTo>
                  <a:pt x="43134" y="129126"/>
                </a:lnTo>
                <a:lnTo>
                  <a:pt x="74779" y="102462"/>
                </a:lnTo>
                <a:lnTo>
                  <a:pt x="118143" y="93698"/>
                </a:lnTo>
                <a:lnTo>
                  <a:pt x="134698" y="93091"/>
                </a:lnTo>
                <a:lnTo>
                  <a:pt x="165506" y="93091"/>
                </a:lnTo>
                <a:lnTo>
                  <a:pt x="208614" y="96780"/>
                </a:lnTo>
                <a:lnTo>
                  <a:pt x="239406" y="107846"/>
                </a:lnTo>
                <a:lnTo>
                  <a:pt x="257881" y="126290"/>
                </a:lnTo>
                <a:lnTo>
                  <a:pt x="258708" y="129759"/>
                </a:lnTo>
                <a:lnTo>
                  <a:pt x="140837" y="129759"/>
                </a:lnTo>
                <a:lnTo>
                  <a:pt x="131517" y="130261"/>
                </a:lnTo>
                <a:lnTo>
                  <a:pt x="91061" y="135766"/>
                </a:lnTo>
                <a:lnTo>
                  <a:pt x="78190" y="147479"/>
                </a:lnTo>
                <a:lnTo>
                  <a:pt x="78190" y="150437"/>
                </a:lnTo>
                <a:lnTo>
                  <a:pt x="130680" y="170110"/>
                </a:lnTo>
                <a:lnTo>
                  <a:pt x="132988" y="170257"/>
                </a:lnTo>
                <a:lnTo>
                  <a:pt x="258429" y="170257"/>
                </a:lnTo>
                <a:lnTo>
                  <a:pt x="256599" y="176174"/>
                </a:lnTo>
                <a:lnTo>
                  <a:pt x="234278" y="193362"/>
                </a:lnTo>
                <a:lnTo>
                  <a:pt x="197616" y="203525"/>
                </a:lnTo>
                <a:lnTo>
                  <a:pt x="199342" y="203525"/>
                </a:lnTo>
                <a:lnTo>
                  <a:pt x="146264" y="207029"/>
                </a:lnTo>
                <a:close/>
              </a:path>
              <a:path w="666114" h="320040">
                <a:moveTo>
                  <a:pt x="258429" y="170257"/>
                </a:moveTo>
                <a:lnTo>
                  <a:pt x="149349" y="170257"/>
                </a:lnTo>
                <a:lnTo>
                  <a:pt x="160399" y="169691"/>
                </a:lnTo>
                <a:lnTo>
                  <a:pt x="191792" y="167431"/>
                </a:lnTo>
                <a:lnTo>
                  <a:pt x="206040" y="165532"/>
                </a:lnTo>
                <a:lnTo>
                  <a:pt x="216217" y="162010"/>
                </a:lnTo>
                <a:lnTo>
                  <a:pt x="222323" y="156867"/>
                </a:lnTo>
                <a:lnTo>
                  <a:pt x="224257" y="150437"/>
                </a:lnTo>
                <a:lnTo>
                  <a:pt x="224358" y="150102"/>
                </a:lnTo>
                <a:lnTo>
                  <a:pt x="221114" y="141641"/>
                </a:lnTo>
                <a:lnTo>
                  <a:pt x="211382" y="135431"/>
                </a:lnTo>
                <a:lnTo>
                  <a:pt x="195162" y="131470"/>
                </a:lnTo>
                <a:lnTo>
                  <a:pt x="172454" y="129759"/>
                </a:lnTo>
                <a:lnTo>
                  <a:pt x="258708" y="129759"/>
                </a:lnTo>
                <a:lnTo>
                  <a:pt x="264039" y="152111"/>
                </a:lnTo>
                <a:lnTo>
                  <a:pt x="258474" y="170110"/>
                </a:lnTo>
                <a:lnTo>
                  <a:pt x="258429" y="170257"/>
                </a:lnTo>
                <a:close/>
              </a:path>
              <a:path w="666114" h="320040">
                <a:moveTo>
                  <a:pt x="305897" y="289824"/>
                </a:moveTo>
                <a:lnTo>
                  <a:pt x="0" y="289824"/>
                </a:lnTo>
                <a:lnTo>
                  <a:pt x="0" y="253826"/>
                </a:lnTo>
                <a:lnTo>
                  <a:pt x="72079" y="253826"/>
                </a:lnTo>
                <a:lnTo>
                  <a:pt x="68087" y="203931"/>
                </a:lnTo>
                <a:lnTo>
                  <a:pt x="68055" y="203525"/>
                </a:lnTo>
                <a:lnTo>
                  <a:pt x="106855" y="203525"/>
                </a:lnTo>
                <a:lnTo>
                  <a:pt x="110672" y="207029"/>
                </a:lnTo>
                <a:lnTo>
                  <a:pt x="110672" y="213893"/>
                </a:lnTo>
                <a:lnTo>
                  <a:pt x="109081" y="226200"/>
                </a:lnTo>
                <a:lnTo>
                  <a:pt x="108151" y="249054"/>
                </a:lnTo>
                <a:lnTo>
                  <a:pt x="108066" y="251147"/>
                </a:lnTo>
                <a:lnTo>
                  <a:pt x="107956" y="253826"/>
                </a:lnTo>
                <a:lnTo>
                  <a:pt x="107559" y="255389"/>
                </a:lnTo>
                <a:lnTo>
                  <a:pt x="107184" y="257063"/>
                </a:lnTo>
                <a:lnTo>
                  <a:pt x="107128" y="258821"/>
                </a:lnTo>
                <a:lnTo>
                  <a:pt x="107742" y="259100"/>
                </a:lnTo>
                <a:lnTo>
                  <a:pt x="305897" y="259100"/>
                </a:lnTo>
                <a:lnTo>
                  <a:pt x="305897" y="289824"/>
                </a:lnTo>
                <a:close/>
              </a:path>
              <a:path w="666114" h="320040">
                <a:moveTo>
                  <a:pt x="197653" y="256282"/>
                </a:moveTo>
                <a:lnTo>
                  <a:pt x="196508" y="255389"/>
                </a:lnTo>
                <a:lnTo>
                  <a:pt x="194220" y="251147"/>
                </a:lnTo>
                <a:lnTo>
                  <a:pt x="194220" y="249054"/>
                </a:lnTo>
                <a:lnTo>
                  <a:pt x="195895" y="236230"/>
                </a:lnTo>
                <a:lnTo>
                  <a:pt x="197234" y="224379"/>
                </a:lnTo>
                <a:lnTo>
                  <a:pt x="198079" y="215233"/>
                </a:lnTo>
                <a:lnTo>
                  <a:pt x="198202" y="213893"/>
                </a:lnTo>
                <a:lnTo>
                  <a:pt x="198886" y="203931"/>
                </a:lnTo>
                <a:lnTo>
                  <a:pt x="198913" y="203525"/>
                </a:lnTo>
                <a:lnTo>
                  <a:pt x="230246" y="203525"/>
                </a:lnTo>
                <a:lnTo>
                  <a:pt x="232478" y="206359"/>
                </a:lnTo>
                <a:lnTo>
                  <a:pt x="238246" y="206359"/>
                </a:lnTo>
                <a:lnTo>
                  <a:pt x="238617" y="206610"/>
                </a:lnTo>
                <a:lnTo>
                  <a:pt x="240599" y="209652"/>
                </a:lnTo>
                <a:lnTo>
                  <a:pt x="240599" y="215233"/>
                </a:lnTo>
                <a:lnTo>
                  <a:pt x="239455" y="218721"/>
                </a:lnTo>
                <a:lnTo>
                  <a:pt x="237299" y="223242"/>
                </a:lnTo>
                <a:lnTo>
                  <a:pt x="236273" y="223242"/>
                </a:lnTo>
                <a:lnTo>
                  <a:pt x="237105" y="223488"/>
                </a:lnTo>
                <a:lnTo>
                  <a:pt x="237143" y="224379"/>
                </a:lnTo>
                <a:lnTo>
                  <a:pt x="233515" y="253568"/>
                </a:lnTo>
                <a:lnTo>
                  <a:pt x="233483" y="253826"/>
                </a:lnTo>
                <a:lnTo>
                  <a:pt x="197653" y="253826"/>
                </a:lnTo>
                <a:lnTo>
                  <a:pt x="197653" y="256282"/>
                </a:lnTo>
                <a:close/>
              </a:path>
              <a:path w="666114" h="320040">
                <a:moveTo>
                  <a:pt x="238246" y="206359"/>
                </a:moveTo>
                <a:lnTo>
                  <a:pt x="232478" y="206359"/>
                </a:lnTo>
                <a:lnTo>
                  <a:pt x="234655" y="203931"/>
                </a:lnTo>
                <a:lnTo>
                  <a:pt x="238246" y="206359"/>
                </a:lnTo>
                <a:close/>
              </a:path>
              <a:path w="666114" h="320040">
                <a:moveTo>
                  <a:pt x="237254" y="223488"/>
                </a:moveTo>
                <a:lnTo>
                  <a:pt x="236273" y="223242"/>
                </a:lnTo>
                <a:lnTo>
                  <a:pt x="237285" y="223242"/>
                </a:lnTo>
                <a:lnTo>
                  <a:pt x="237254" y="223488"/>
                </a:lnTo>
                <a:close/>
              </a:path>
              <a:path w="666114" h="320040">
                <a:moveTo>
                  <a:pt x="107742" y="259100"/>
                </a:moveTo>
                <a:lnTo>
                  <a:pt x="107128" y="258821"/>
                </a:lnTo>
                <a:lnTo>
                  <a:pt x="107184" y="257063"/>
                </a:lnTo>
                <a:lnTo>
                  <a:pt x="107909" y="253826"/>
                </a:lnTo>
                <a:lnTo>
                  <a:pt x="107825" y="257063"/>
                </a:lnTo>
                <a:lnTo>
                  <a:pt x="107742" y="259100"/>
                </a:lnTo>
                <a:close/>
              </a:path>
              <a:path w="666114" h="320040">
                <a:moveTo>
                  <a:pt x="305897" y="259100"/>
                </a:moveTo>
                <a:lnTo>
                  <a:pt x="107742" y="259100"/>
                </a:lnTo>
                <a:lnTo>
                  <a:pt x="107856" y="256282"/>
                </a:lnTo>
                <a:lnTo>
                  <a:pt x="107956" y="253826"/>
                </a:lnTo>
                <a:lnTo>
                  <a:pt x="195665" y="253826"/>
                </a:lnTo>
                <a:lnTo>
                  <a:pt x="196508" y="255389"/>
                </a:lnTo>
                <a:lnTo>
                  <a:pt x="197653" y="256282"/>
                </a:lnTo>
                <a:lnTo>
                  <a:pt x="305897" y="256282"/>
                </a:lnTo>
                <a:lnTo>
                  <a:pt x="305897" y="259100"/>
                </a:lnTo>
                <a:close/>
              </a:path>
              <a:path w="666114" h="320040">
                <a:moveTo>
                  <a:pt x="305897" y="256282"/>
                </a:moveTo>
                <a:lnTo>
                  <a:pt x="197653" y="256282"/>
                </a:lnTo>
                <a:lnTo>
                  <a:pt x="197653" y="253826"/>
                </a:lnTo>
                <a:lnTo>
                  <a:pt x="305897" y="253826"/>
                </a:lnTo>
                <a:lnTo>
                  <a:pt x="305897" y="256282"/>
                </a:lnTo>
                <a:close/>
              </a:path>
              <a:path w="666114" h="320040">
                <a:moveTo>
                  <a:pt x="527074" y="190202"/>
                </a:moveTo>
                <a:lnTo>
                  <a:pt x="489570" y="184928"/>
                </a:lnTo>
                <a:lnTo>
                  <a:pt x="495283" y="152577"/>
                </a:lnTo>
                <a:lnTo>
                  <a:pt x="499364" y="122497"/>
                </a:lnTo>
                <a:lnTo>
                  <a:pt x="501813" y="94687"/>
                </a:lnTo>
                <a:lnTo>
                  <a:pt x="502629" y="69149"/>
                </a:lnTo>
                <a:lnTo>
                  <a:pt x="354620" y="69149"/>
                </a:lnTo>
                <a:lnTo>
                  <a:pt x="354620" y="32481"/>
                </a:lnTo>
                <a:lnTo>
                  <a:pt x="541306" y="32481"/>
                </a:lnTo>
                <a:lnTo>
                  <a:pt x="541241" y="69149"/>
                </a:lnTo>
                <a:lnTo>
                  <a:pt x="540416" y="100024"/>
                </a:lnTo>
                <a:lnTo>
                  <a:pt x="537748" y="131705"/>
                </a:lnTo>
                <a:lnTo>
                  <a:pt x="533301" y="161765"/>
                </a:lnTo>
                <a:lnTo>
                  <a:pt x="527074" y="190202"/>
                </a:lnTo>
                <a:close/>
              </a:path>
              <a:path w="666114" h="320040">
                <a:moveTo>
                  <a:pt x="354592" y="257342"/>
                </a:moveTo>
                <a:lnTo>
                  <a:pt x="348341" y="257342"/>
                </a:lnTo>
                <a:lnTo>
                  <a:pt x="344574" y="254858"/>
                </a:lnTo>
                <a:lnTo>
                  <a:pt x="341058" y="249891"/>
                </a:lnTo>
                <a:lnTo>
                  <a:pt x="332351" y="214814"/>
                </a:lnTo>
                <a:lnTo>
                  <a:pt x="405519" y="210461"/>
                </a:lnTo>
                <a:lnTo>
                  <a:pt x="405519" y="111509"/>
                </a:lnTo>
                <a:lnTo>
                  <a:pt x="442382" y="111509"/>
                </a:lnTo>
                <a:lnTo>
                  <a:pt x="445870" y="115025"/>
                </a:lnTo>
                <a:lnTo>
                  <a:pt x="445870" y="122057"/>
                </a:lnTo>
                <a:lnTo>
                  <a:pt x="439675" y="133024"/>
                </a:lnTo>
                <a:lnTo>
                  <a:pt x="443526" y="133024"/>
                </a:lnTo>
                <a:lnTo>
                  <a:pt x="443614" y="152577"/>
                </a:lnTo>
                <a:lnTo>
                  <a:pt x="443655" y="161765"/>
                </a:lnTo>
                <a:lnTo>
                  <a:pt x="443760" y="184928"/>
                </a:lnTo>
                <a:lnTo>
                  <a:pt x="443861" y="207280"/>
                </a:lnTo>
                <a:lnTo>
                  <a:pt x="565416" y="207280"/>
                </a:lnTo>
                <a:lnTo>
                  <a:pt x="565416" y="233985"/>
                </a:lnTo>
                <a:lnTo>
                  <a:pt x="407612" y="247966"/>
                </a:lnTo>
                <a:lnTo>
                  <a:pt x="398638" y="248859"/>
                </a:lnTo>
                <a:lnTo>
                  <a:pt x="364163" y="248859"/>
                </a:lnTo>
                <a:lnTo>
                  <a:pt x="362805" y="249891"/>
                </a:lnTo>
                <a:lnTo>
                  <a:pt x="362489" y="250477"/>
                </a:lnTo>
                <a:lnTo>
                  <a:pt x="360145" y="255165"/>
                </a:lnTo>
                <a:lnTo>
                  <a:pt x="357187" y="256616"/>
                </a:lnTo>
                <a:lnTo>
                  <a:pt x="354592" y="257342"/>
                </a:lnTo>
                <a:close/>
              </a:path>
              <a:path w="666114" h="320040">
                <a:moveTo>
                  <a:pt x="565416" y="207280"/>
                </a:moveTo>
                <a:lnTo>
                  <a:pt x="443861" y="207280"/>
                </a:lnTo>
                <a:lnTo>
                  <a:pt x="565416" y="196899"/>
                </a:lnTo>
                <a:lnTo>
                  <a:pt x="565416" y="207280"/>
                </a:lnTo>
                <a:close/>
              </a:path>
              <a:path w="666114" h="320040">
                <a:moveTo>
                  <a:pt x="364331" y="251984"/>
                </a:moveTo>
                <a:lnTo>
                  <a:pt x="364250" y="250477"/>
                </a:lnTo>
                <a:lnTo>
                  <a:pt x="364163" y="248859"/>
                </a:lnTo>
                <a:lnTo>
                  <a:pt x="398638" y="248859"/>
                </a:lnTo>
                <a:lnTo>
                  <a:pt x="372090" y="251356"/>
                </a:lnTo>
                <a:lnTo>
                  <a:pt x="364331" y="251984"/>
                </a:lnTo>
                <a:close/>
              </a:path>
              <a:path w="666114" h="320040">
                <a:moveTo>
                  <a:pt x="608279" y="319961"/>
                </a:moveTo>
                <a:lnTo>
                  <a:pt x="570606" y="319961"/>
                </a:lnTo>
                <a:lnTo>
                  <a:pt x="570606" y="0"/>
                </a:lnTo>
                <a:lnTo>
                  <a:pt x="605739" y="0"/>
                </a:lnTo>
                <a:lnTo>
                  <a:pt x="609758" y="3125"/>
                </a:lnTo>
                <a:lnTo>
                  <a:pt x="611544" y="9376"/>
                </a:lnTo>
                <a:lnTo>
                  <a:pt x="608279" y="21459"/>
                </a:lnTo>
                <a:lnTo>
                  <a:pt x="608279" y="141982"/>
                </a:lnTo>
                <a:lnTo>
                  <a:pt x="665875" y="141982"/>
                </a:lnTo>
                <a:lnTo>
                  <a:pt x="665875" y="178649"/>
                </a:lnTo>
                <a:lnTo>
                  <a:pt x="608279" y="178649"/>
                </a:lnTo>
                <a:lnTo>
                  <a:pt x="608279" y="319961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7367" y="955873"/>
            <a:ext cx="7619999" cy="8381999"/>
          </a:xfrm>
          <a:prstGeom prst="rect">
            <a:avLst/>
          </a:prstGeom>
        </p:spPr>
      </p:pic>
      <p:pic>
        <p:nvPicPr>
          <p:cNvPr id="17" name="object 17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394" y="9606968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03958" y="0"/>
            <a:ext cx="10184130" cy="9338310"/>
            <a:chOff x="8103958" y="0"/>
            <a:chExt cx="10184130" cy="9338310"/>
          </a:xfrm>
        </p:grpSpPr>
        <p:sp>
          <p:nvSpPr>
            <p:cNvPr id="3" name="object 3"/>
            <p:cNvSpPr/>
            <p:nvPr/>
          </p:nvSpPr>
          <p:spPr>
            <a:xfrm>
              <a:off x="13331152" y="0"/>
              <a:ext cx="4957445" cy="1719580"/>
            </a:xfrm>
            <a:custGeom>
              <a:avLst/>
              <a:gdLst/>
              <a:ahLst/>
              <a:cxnLst/>
              <a:rect l="l" t="t" r="r" b="b"/>
              <a:pathLst>
                <a:path w="4957444" h="1719580">
                  <a:moveTo>
                    <a:pt x="851368" y="1718998"/>
                  </a:moveTo>
                  <a:lnTo>
                    <a:pt x="4956849" y="1718998"/>
                  </a:lnTo>
                  <a:lnTo>
                    <a:pt x="4956849" y="0"/>
                  </a:lnTo>
                  <a:lnTo>
                    <a:pt x="769708" y="0"/>
                  </a:lnTo>
                  <a:lnTo>
                    <a:pt x="766932" y="290"/>
                  </a:lnTo>
                  <a:lnTo>
                    <a:pt x="725008" y="5984"/>
                  </a:lnTo>
                  <a:lnTo>
                    <a:pt x="683414" y="13729"/>
                  </a:lnTo>
                  <a:lnTo>
                    <a:pt x="642248" y="23505"/>
                  </a:lnTo>
                  <a:lnTo>
                    <a:pt x="601612" y="35289"/>
                  </a:lnTo>
                  <a:lnTo>
                    <a:pt x="561605" y="49053"/>
                  </a:lnTo>
                  <a:lnTo>
                    <a:pt x="522320" y="64763"/>
                  </a:lnTo>
                  <a:lnTo>
                    <a:pt x="483855" y="82382"/>
                  </a:lnTo>
                  <a:lnTo>
                    <a:pt x="446299" y="101867"/>
                  </a:lnTo>
                  <a:lnTo>
                    <a:pt x="409745" y="123172"/>
                  </a:lnTo>
                  <a:lnTo>
                    <a:pt x="374279" y="146244"/>
                  </a:lnTo>
                  <a:lnTo>
                    <a:pt x="339989" y="171029"/>
                  </a:lnTo>
                  <a:lnTo>
                    <a:pt x="306956" y="197467"/>
                  </a:lnTo>
                  <a:lnTo>
                    <a:pt x="275260" y="225494"/>
                  </a:lnTo>
                  <a:lnTo>
                    <a:pt x="244978" y="255042"/>
                  </a:lnTo>
                  <a:lnTo>
                    <a:pt x="216182" y="286040"/>
                  </a:lnTo>
                  <a:lnTo>
                    <a:pt x="188941" y="318414"/>
                  </a:lnTo>
                  <a:lnTo>
                    <a:pt x="163323" y="352086"/>
                  </a:lnTo>
                  <a:lnTo>
                    <a:pt x="139387" y="386974"/>
                  </a:lnTo>
                  <a:lnTo>
                    <a:pt x="117192" y="422994"/>
                  </a:lnTo>
                  <a:lnTo>
                    <a:pt x="96791" y="460061"/>
                  </a:lnTo>
                  <a:lnTo>
                    <a:pt x="78234" y="498083"/>
                  </a:lnTo>
                  <a:lnTo>
                    <a:pt x="61565" y="536971"/>
                  </a:lnTo>
                  <a:lnTo>
                    <a:pt x="46823" y="576629"/>
                  </a:lnTo>
                  <a:lnTo>
                    <a:pt x="34044" y="616963"/>
                  </a:lnTo>
                  <a:lnTo>
                    <a:pt x="23262" y="657876"/>
                  </a:lnTo>
                  <a:lnTo>
                    <a:pt x="14499" y="699268"/>
                  </a:lnTo>
                  <a:lnTo>
                    <a:pt x="7777" y="741041"/>
                  </a:lnTo>
                  <a:lnTo>
                    <a:pt x="3112" y="783093"/>
                  </a:lnTo>
                  <a:lnTo>
                    <a:pt x="518" y="825323"/>
                  </a:lnTo>
                  <a:lnTo>
                    <a:pt x="0" y="846471"/>
                  </a:lnTo>
                  <a:lnTo>
                    <a:pt x="0" y="867629"/>
                  </a:lnTo>
                  <a:lnTo>
                    <a:pt x="1556" y="909910"/>
                  </a:lnTo>
                  <a:lnTo>
                    <a:pt x="5186" y="952064"/>
                  </a:lnTo>
                  <a:lnTo>
                    <a:pt x="10882" y="993989"/>
                  </a:lnTo>
                  <a:lnTo>
                    <a:pt x="18626" y="1035583"/>
                  </a:lnTo>
                  <a:lnTo>
                    <a:pt x="28402" y="1076748"/>
                  </a:lnTo>
                  <a:lnTo>
                    <a:pt x="40187" y="1117384"/>
                  </a:lnTo>
                  <a:lnTo>
                    <a:pt x="53951" y="1157392"/>
                  </a:lnTo>
                  <a:lnTo>
                    <a:pt x="69661" y="1196677"/>
                  </a:lnTo>
                  <a:lnTo>
                    <a:pt x="87280" y="1235143"/>
                  </a:lnTo>
                  <a:lnTo>
                    <a:pt x="106764" y="1272699"/>
                  </a:lnTo>
                  <a:lnTo>
                    <a:pt x="128069" y="1309253"/>
                  </a:lnTo>
                  <a:lnTo>
                    <a:pt x="151142" y="1344719"/>
                  </a:lnTo>
                  <a:lnTo>
                    <a:pt x="175927" y="1379009"/>
                  </a:lnTo>
                  <a:lnTo>
                    <a:pt x="202364" y="1412042"/>
                  </a:lnTo>
                  <a:lnTo>
                    <a:pt x="230391" y="1443737"/>
                  </a:lnTo>
                  <a:lnTo>
                    <a:pt x="259938" y="1474019"/>
                  </a:lnTo>
                  <a:lnTo>
                    <a:pt x="290937" y="1502815"/>
                  </a:lnTo>
                  <a:lnTo>
                    <a:pt x="323310" y="1530056"/>
                  </a:lnTo>
                  <a:lnTo>
                    <a:pt x="356982" y="1555675"/>
                  </a:lnTo>
                  <a:lnTo>
                    <a:pt x="391872" y="1579610"/>
                  </a:lnTo>
                  <a:lnTo>
                    <a:pt x="427892" y="1601806"/>
                  </a:lnTo>
                  <a:lnTo>
                    <a:pt x="464958" y="1622207"/>
                  </a:lnTo>
                  <a:lnTo>
                    <a:pt x="502981" y="1640764"/>
                  </a:lnTo>
                  <a:lnTo>
                    <a:pt x="541868" y="1657434"/>
                  </a:lnTo>
                  <a:lnTo>
                    <a:pt x="581526" y="1672176"/>
                  </a:lnTo>
                  <a:lnTo>
                    <a:pt x="621860" y="1684953"/>
                  </a:lnTo>
                  <a:lnTo>
                    <a:pt x="662773" y="1695737"/>
                  </a:lnTo>
                  <a:lnTo>
                    <a:pt x="704165" y="1704499"/>
                  </a:lnTo>
                  <a:lnTo>
                    <a:pt x="745937" y="1711221"/>
                  </a:lnTo>
                  <a:lnTo>
                    <a:pt x="787988" y="1715884"/>
                  </a:lnTo>
                  <a:lnTo>
                    <a:pt x="830220" y="1718478"/>
                  </a:lnTo>
                  <a:lnTo>
                    <a:pt x="851368" y="1718998"/>
                  </a:lnTo>
                  <a:close/>
                </a:path>
              </a:pathLst>
            </a:custGeom>
            <a:solidFill>
              <a:srgbClr val="F0F0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24524" y="1715524"/>
              <a:ext cx="1764030" cy="1724025"/>
            </a:xfrm>
            <a:custGeom>
              <a:avLst/>
              <a:gdLst/>
              <a:ahLst/>
              <a:cxnLst/>
              <a:rect l="l" t="t" r="r" b="b"/>
              <a:pathLst>
                <a:path w="1764030" h="1724025">
                  <a:moveTo>
                    <a:pt x="851368" y="1723959"/>
                  </a:moveTo>
                  <a:lnTo>
                    <a:pt x="1763473" y="1724024"/>
                  </a:lnTo>
                  <a:lnTo>
                    <a:pt x="1763473" y="0"/>
                  </a:lnTo>
                  <a:lnTo>
                    <a:pt x="851368" y="64"/>
                  </a:lnTo>
                  <a:lnTo>
                    <a:pt x="809087" y="1622"/>
                  </a:lnTo>
                  <a:lnTo>
                    <a:pt x="766932" y="5252"/>
                  </a:lnTo>
                  <a:lnTo>
                    <a:pt x="725008" y="10946"/>
                  </a:lnTo>
                  <a:lnTo>
                    <a:pt x="683414" y="18690"/>
                  </a:lnTo>
                  <a:lnTo>
                    <a:pt x="642248" y="28466"/>
                  </a:lnTo>
                  <a:lnTo>
                    <a:pt x="601612" y="40250"/>
                  </a:lnTo>
                  <a:lnTo>
                    <a:pt x="561605" y="54014"/>
                  </a:lnTo>
                  <a:lnTo>
                    <a:pt x="522320" y="69725"/>
                  </a:lnTo>
                  <a:lnTo>
                    <a:pt x="483855" y="87344"/>
                  </a:lnTo>
                  <a:lnTo>
                    <a:pt x="446299" y="106829"/>
                  </a:lnTo>
                  <a:lnTo>
                    <a:pt x="409745" y="128134"/>
                  </a:lnTo>
                  <a:lnTo>
                    <a:pt x="374279" y="151206"/>
                  </a:lnTo>
                  <a:lnTo>
                    <a:pt x="339989" y="175991"/>
                  </a:lnTo>
                  <a:lnTo>
                    <a:pt x="306956" y="202429"/>
                  </a:lnTo>
                  <a:lnTo>
                    <a:pt x="275260" y="230455"/>
                  </a:lnTo>
                  <a:lnTo>
                    <a:pt x="244978" y="260003"/>
                  </a:lnTo>
                  <a:lnTo>
                    <a:pt x="216182" y="291002"/>
                  </a:lnTo>
                  <a:lnTo>
                    <a:pt x="188941" y="323376"/>
                  </a:lnTo>
                  <a:lnTo>
                    <a:pt x="163323" y="357047"/>
                  </a:lnTo>
                  <a:lnTo>
                    <a:pt x="139387" y="391936"/>
                  </a:lnTo>
                  <a:lnTo>
                    <a:pt x="117192" y="427956"/>
                  </a:lnTo>
                  <a:lnTo>
                    <a:pt x="96791" y="465022"/>
                  </a:lnTo>
                  <a:lnTo>
                    <a:pt x="78234" y="503045"/>
                  </a:lnTo>
                  <a:lnTo>
                    <a:pt x="61565" y="541933"/>
                  </a:lnTo>
                  <a:lnTo>
                    <a:pt x="46823" y="581591"/>
                  </a:lnTo>
                  <a:lnTo>
                    <a:pt x="34043" y="621925"/>
                  </a:lnTo>
                  <a:lnTo>
                    <a:pt x="23262" y="662838"/>
                  </a:lnTo>
                  <a:lnTo>
                    <a:pt x="14499" y="704230"/>
                  </a:lnTo>
                  <a:lnTo>
                    <a:pt x="7777" y="746002"/>
                  </a:lnTo>
                  <a:lnTo>
                    <a:pt x="3112" y="788054"/>
                  </a:lnTo>
                  <a:lnTo>
                    <a:pt x="518" y="830284"/>
                  </a:lnTo>
                  <a:lnTo>
                    <a:pt x="0" y="851433"/>
                  </a:lnTo>
                  <a:lnTo>
                    <a:pt x="0" y="872591"/>
                  </a:lnTo>
                  <a:lnTo>
                    <a:pt x="1556" y="914872"/>
                  </a:lnTo>
                  <a:lnTo>
                    <a:pt x="5186" y="957026"/>
                  </a:lnTo>
                  <a:lnTo>
                    <a:pt x="10882" y="998950"/>
                  </a:lnTo>
                  <a:lnTo>
                    <a:pt x="18626" y="1040545"/>
                  </a:lnTo>
                  <a:lnTo>
                    <a:pt x="28402" y="1081710"/>
                  </a:lnTo>
                  <a:lnTo>
                    <a:pt x="40187" y="1122345"/>
                  </a:lnTo>
                  <a:lnTo>
                    <a:pt x="53951" y="1162354"/>
                  </a:lnTo>
                  <a:lnTo>
                    <a:pt x="69661" y="1201638"/>
                  </a:lnTo>
                  <a:lnTo>
                    <a:pt x="87280" y="1240105"/>
                  </a:lnTo>
                  <a:lnTo>
                    <a:pt x="106764" y="1277661"/>
                  </a:lnTo>
                  <a:lnTo>
                    <a:pt x="128069" y="1314215"/>
                  </a:lnTo>
                  <a:lnTo>
                    <a:pt x="151142" y="1349680"/>
                  </a:lnTo>
                  <a:lnTo>
                    <a:pt x="175927" y="1383970"/>
                  </a:lnTo>
                  <a:lnTo>
                    <a:pt x="202364" y="1417003"/>
                  </a:lnTo>
                  <a:lnTo>
                    <a:pt x="230391" y="1448699"/>
                  </a:lnTo>
                  <a:lnTo>
                    <a:pt x="259938" y="1478981"/>
                  </a:lnTo>
                  <a:lnTo>
                    <a:pt x="290937" y="1507777"/>
                  </a:lnTo>
                  <a:lnTo>
                    <a:pt x="323310" y="1535017"/>
                  </a:lnTo>
                  <a:lnTo>
                    <a:pt x="356982" y="1560636"/>
                  </a:lnTo>
                  <a:lnTo>
                    <a:pt x="391872" y="1584572"/>
                  </a:lnTo>
                  <a:lnTo>
                    <a:pt x="427892" y="1606767"/>
                  </a:lnTo>
                  <a:lnTo>
                    <a:pt x="464958" y="1627168"/>
                  </a:lnTo>
                  <a:lnTo>
                    <a:pt x="502981" y="1645726"/>
                  </a:lnTo>
                  <a:lnTo>
                    <a:pt x="541868" y="1662396"/>
                  </a:lnTo>
                  <a:lnTo>
                    <a:pt x="581526" y="1677137"/>
                  </a:lnTo>
                  <a:lnTo>
                    <a:pt x="621860" y="1689915"/>
                  </a:lnTo>
                  <a:lnTo>
                    <a:pt x="662773" y="1700698"/>
                  </a:lnTo>
                  <a:lnTo>
                    <a:pt x="704165" y="1709461"/>
                  </a:lnTo>
                  <a:lnTo>
                    <a:pt x="745937" y="1716182"/>
                  </a:lnTo>
                  <a:lnTo>
                    <a:pt x="787988" y="1720846"/>
                  </a:lnTo>
                  <a:lnTo>
                    <a:pt x="830220" y="1723440"/>
                  </a:lnTo>
                  <a:lnTo>
                    <a:pt x="851368" y="1723959"/>
                  </a:lnTo>
                  <a:close/>
                </a:path>
              </a:pathLst>
            </a:custGeom>
            <a:solidFill>
              <a:srgbClr val="1A241B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3958" y="955871"/>
              <a:ext cx="7620000" cy="8381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5306" y="928016"/>
            <a:ext cx="1641738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345" dirty="0"/>
              <a:t>1</a:t>
            </a:r>
            <a:r>
              <a:rPr lang="en-US" sz="4200" spc="620" dirty="0"/>
              <a:t>-</a:t>
            </a:r>
            <a:r>
              <a:rPr sz="4200" spc="-330" dirty="0"/>
              <a:t>1.</a:t>
            </a:r>
            <a:r>
              <a:rPr sz="4200" spc="-125" dirty="0"/>
              <a:t> </a:t>
            </a:r>
            <a:r>
              <a:rPr sz="4200" spc="305" dirty="0">
                <a:latin typeface="Adobe Clean Han"/>
                <a:cs typeface="Adobe Clean Han"/>
              </a:rPr>
              <a:t>문제</a:t>
            </a:r>
            <a:r>
              <a:rPr sz="4200" spc="90" dirty="0">
                <a:latin typeface="Adobe Clean Han"/>
                <a:cs typeface="Adobe Clean Han"/>
              </a:rPr>
              <a:t> </a:t>
            </a:r>
            <a:r>
              <a:rPr sz="4200" spc="280" dirty="0">
                <a:latin typeface="Adobe Clean Han"/>
                <a:cs typeface="Adobe Clean Han"/>
              </a:rPr>
              <a:t>인식</a:t>
            </a:r>
            <a:endParaRPr sz="4200" dirty="0">
              <a:latin typeface="Adobe Clean Han"/>
              <a:cs typeface="Adobe Clean H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9993" y="3245273"/>
            <a:ext cx="145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80" dirty="0">
                <a:solidFill>
                  <a:srgbClr val="1A241B"/>
                </a:solidFill>
                <a:latin typeface="Tahoma"/>
                <a:cs typeface="Tahoma"/>
              </a:rPr>
              <a:t>"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4920" y="3321820"/>
            <a:ext cx="592455" cy="284480"/>
          </a:xfrm>
          <a:custGeom>
            <a:avLst/>
            <a:gdLst/>
            <a:ahLst/>
            <a:cxnLst/>
            <a:rect l="l" t="t" r="r" b="b"/>
            <a:pathLst>
              <a:path w="592455" h="284479">
                <a:moveTo>
                  <a:pt x="242441" y="114746"/>
                </a:moveTo>
                <a:lnTo>
                  <a:pt x="29765" y="114746"/>
                </a:lnTo>
                <a:lnTo>
                  <a:pt x="29765" y="8036"/>
                </a:lnTo>
                <a:lnTo>
                  <a:pt x="242441" y="8036"/>
                </a:lnTo>
                <a:lnTo>
                  <a:pt x="242441" y="40332"/>
                </a:lnTo>
                <a:lnTo>
                  <a:pt x="63549" y="40332"/>
                </a:lnTo>
                <a:lnTo>
                  <a:pt x="63549" y="82450"/>
                </a:lnTo>
                <a:lnTo>
                  <a:pt x="242441" y="82450"/>
                </a:lnTo>
                <a:lnTo>
                  <a:pt x="242441" y="114746"/>
                </a:lnTo>
                <a:close/>
              </a:path>
              <a:path w="592455" h="284479">
                <a:moveTo>
                  <a:pt x="242441" y="82450"/>
                </a:moveTo>
                <a:lnTo>
                  <a:pt x="208657" y="82450"/>
                </a:lnTo>
                <a:lnTo>
                  <a:pt x="208657" y="40332"/>
                </a:lnTo>
                <a:lnTo>
                  <a:pt x="242441" y="40332"/>
                </a:lnTo>
                <a:lnTo>
                  <a:pt x="242441" y="82450"/>
                </a:lnTo>
                <a:close/>
              </a:path>
              <a:path w="592455" h="284479">
                <a:moveTo>
                  <a:pt x="271908" y="165943"/>
                </a:moveTo>
                <a:lnTo>
                  <a:pt x="0" y="165943"/>
                </a:lnTo>
                <a:lnTo>
                  <a:pt x="0" y="133647"/>
                </a:lnTo>
                <a:lnTo>
                  <a:pt x="271908" y="133647"/>
                </a:lnTo>
                <a:lnTo>
                  <a:pt x="271908" y="165943"/>
                </a:lnTo>
                <a:close/>
              </a:path>
              <a:path w="592455" h="284479">
                <a:moveTo>
                  <a:pt x="152846" y="229046"/>
                </a:moveTo>
                <a:lnTo>
                  <a:pt x="119062" y="229046"/>
                </a:lnTo>
                <a:lnTo>
                  <a:pt x="119062" y="165943"/>
                </a:lnTo>
                <a:lnTo>
                  <a:pt x="152846" y="165943"/>
                </a:lnTo>
                <a:lnTo>
                  <a:pt x="152846" y="229046"/>
                </a:lnTo>
                <a:close/>
              </a:path>
              <a:path w="592455" h="284479">
                <a:moveTo>
                  <a:pt x="248691" y="277862"/>
                </a:moveTo>
                <a:lnTo>
                  <a:pt x="29765" y="277862"/>
                </a:lnTo>
                <a:lnTo>
                  <a:pt x="29765" y="186035"/>
                </a:lnTo>
                <a:lnTo>
                  <a:pt x="62731" y="186035"/>
                </a:lnTo>
                <a:lnTo>
                  <a:pt x="65930" y="188962"/>
                </a:lnTo>
                <a:lnTo>
                  <a:pt x="65930" y="194816"/>
                </a:lnTo>
                <a:lnTo>
                  <a:pt x="59903" y="205159"/>
                </a:lnTo>
                <a:lnTo>
                  <a:pt x="63549" y="205159"/>
                </a:lnTo>
                <a:lnTo>
                  <a:pt x="63549" y="245268"/>
                </a:lnTo>
                <a:lnTo>
                  <a:pt x="248691" y="245268"/>
                </a:lnTo>
                <a:lnTo>
                  <a:pt x="248691" y="277862"/>
                </a:lnTo>
                <a:close/>
              </a:path>
              <a:path w="592455" h="284479">
                <a:moveTo>
                  <a:pt x="449907" y="46285"/>
                </a:moveTo>
                <a:lnTo>
                  <a:pt x="347067" y="46285"/>
                </a:lnTo>
                <a:lnTo>
                  <a:pt x="347067" y="13096"/>
                </a:lnTo>
                <a:lnTo>
                  <a:pt x="449907" y="13096"/>
                </a:lnTo>
                <a:lnTo>
                  <a:pt x="449907" y="46285"/>
                </a:lnTo>
                <a:close/>
              </a:path>
              <a:path w="592455" h="284479">
                <a:moveTo>
                  <a:pt x="491281" y="84087"/>
                </a:moveTo>
                <a:lnTo>
                  <a:pt x="305097" y="84087"/>
                </a:lnTo>
                <a:lnTo>
                  <a:pt x="305097" y="51196"/>
                </a:lnTo>
                <a:lnTo>
                  <a:pt x="491281" y="51196"/>
                </a:lnTo>
                <a:lnTo>
                  <a:pt x="491281" y="84087"/>
                </a:lnTo>
                <a:close/>
              </a:path>
              <a:path w="592455" h="284479">
                <a:moveTo>
                  <a:pt x="384644" y="185456"/>
                </a:moveTo>
                <a:lnTo>
                  <a:pt x="345653" y="175766"/>
                </a:lnTo>
                <a:lnTo>
                  <a:pt x="324265" y="134615"/>
                </a:lnTo>
                <a:lnTo>
                  <a:pt x="324216" y="133126"/>
                </a:lnTo>
                <a:lnTo>
                  <a:pt x="329003" y="112509"/>
                </a:lnTo>
                <a:lnTo>
                  <a:pt x="343569" y="97389"/>
                </a:lnTo>
                <a:lnTo>
                  <a:pt x="367847" y="88064"/>
                </a:lnTo>
                <a:lnTo>
                  <a:pt x="401835" y="84534"/>
                </a:lnTo>
                <a:lnTo>
                  <a:pt x="407565" y="84534"/>
                </a:lnTo>
                <a:lnTo>
                  <a:pt x="445405" y="90989"/>
                </a:lnTo>
                <a:lnTo>
                  <a:pt x="471796" y="116830"/>
                </a:lnTo>
                <a:lnTo>
                  <a:pt x="391790" y="116830"/>
                </a:lnTo>
                <a:lnTo>
                  <a:pt x="379204" y="117732"/>
                </a:lnTo>
                <a:lnTo>
                  <a:pt x="369651" y="120439"/>
                </a:lnTo>
                <a:lnTo>
                  <a:pt x="363131" y="124950"/>
                </a:lnTo>
                <a:lnTo>
                  <a:pt x="359643" y="131266"/>
                </a:lnTo>
                <a:lnTo>
                  <a:pt x="359122" y="136698"/>
                </a:lnTo>
                <a:lnTo>
                  <a:pt x="361629" y="144088"/>
                </a:lnTo>
                <a:lnTo>
                  <a:pt x="369149" y="149367"/>
                </a:lnTo>
                <a:lnTo>
                  <a:pt x="381683" y="152534"/>
                </a:lnTo>
                <a:lnTo>
                  <a:pt x="399231" y="153590"/>
                </a:lnTo>
                <a:lnTo>
                  <a:pt x="470520" y="153590"/>
                </a:lnTo>
                <a:lnTo>
                  <a:pt x="464157" y="164901"/>
                </a:lnTo>
                <a:lnTo>
                  <a:pt x="457215" y="170557"/>
                </a:lnTo>
                <a:lnTo>
                  <a:pt x="382785" y="170557"/>
                </a:lnTo>
                <a:lnTo>
                  <a:pt x="384616" y="185235"/>
                </a:lnTo>
                <a:lnTo>
                  <a:pt x="384644" y="185456"/>
                </a:lnTo>
                <a:close/>
              </a:path>
              <a:path w="592455" h="284479">
                <a:moveTo>
                  <a:pt x="470520" y="153590"/>
                </a:moveTo>
                <a:lnTo>
                  <a:pt x="399231" y="153590"/>
                </a:lnTo>
                <a:lnTo>
                  <a:pt x="416779" y="152311"/>
                </a:lnTo>
                <a:lnTo>
                  <a:pt x="429313" y="148474"/>
                </a:lnTo>
                <a:lnTo>
                  <a:pt x="436833" y="142079"/>
                </a:lnTo>
                <a:lnTo>
                  <a:pt x="439257" y="133424"/>
                </a:lnTo>
                <a:lnTo>
                  <a:pt x="439340" y="133126"/>
                </a:lnTo>
                <a:lnTo>
                  <a:pt x="437736" y="127257"/>
                </a:lnTo>
                <a:lnTo>
                  <a:pt x="407962" y="116830"/>
                </a:lnTo>
                <a:lnTo>
                  <a:pt x="471796" y="116830"/>
                </a:lnTo>
                <a:lnTo>
                  <a:pt x="473620" y="123155"/>
                </a:lnTo>
                <a:lnTo>
                  <a:pt x="474315" y="130745"/>
                </a:lnTo>
                <a:lnTo>
                  <a:pt x="474315" y="134615"/>
                </a:lnTo>
                <a:lnTo>
                  <a:pt x="471775" y="151358"/>
                </a:lnTo>
                <a:lnTo>
                  <a:pt x="470520" y="153590"/>
                </a:lnTo>
                <a:close/>
              </a:path>
              <a:path w="592455" h="284479">
                <a:moveTo>
                  <a:pt x="502592" y="204564"/>
                </a:moveTo>
                <a:lnTo>
                  <a:pt x="387027" y="204564"/>
                </a:lnTo>
                <a:lnTo>
                  <a:pt x="382785" y="170557"/>
                </a:lnTo>
                <a:lnTo>
                  <a:pt x="417165" y="170557"/>
                </a:lnTo>
                <a:lnTo>
                  <a:pt x="417165" y="185456"/>
                </a:lnTo>
                <a:lnTo>
                  <a:pt x="383018" y="185456"/>
                </a:lnTo>
                <a:lnTo>
                  <a:pt x="404589" y="186183"/>
                </a:lnTo>
                <a:lnTo>
                  <a:pt x="417165" y="186183"/>
                </a:lnTo>
                <a:lnTo>
                  <a:pt x="417165" y="198239"/>
                </a:lnTo>
                <a:lnTo>
                  <a:pt x="502592" y="198239"/>
                </a:lnTo>
                <a:lnTo>
                  <a:pt x="502592" y="204564"/>
                </a:lnTo>
                <a:close/>
              </a:path>
              <a:path w="592455" h="284479">
                <a:moveTo>
                  <a:pt x="404589" y="186183"/>
                </a:moveTo>
                <a:lnTo>
                  <a:pt x="383018" y="185456"/>
                </a:lnTo>
                <a:lnTo>
                  <a:pt x="417165" y="185456"/>
                </a:lnTo>
                <a:lnTo>
                  <a:pt x="417165" y="170557"/>
                </a:lnTo>
                <a:lnTo>
                  <a:pt x="457215" y="170557"/>
                </a:lnTo>
                <a:lnTo>
                  <a:pt x="451460" y="175245"/>
                </a:lnTo>
                <a:lnTo>
                  <a:pt x="433685" y="182388"/>
                </a:lnTo>
                <a:lnTo>
                  <a:pt x="426871" y="184049"/>
                </a:lnTo>
                <a:lnTo>
                  <a:pt x="419751" y="185235"/>
                </a:lnTo>
                <a:lnTo>
                  <a:pt x="412323" y="185946"/>
                </a:lnTo>
                <a:lnTo>
                  <a:pt x="404589" y="186183"/>
                </a:lnTo>
                <a:close/>
              </a:path>
              <a:path w="592455" h="284479">
                <a:moveTo>
                  <a:pt x="417165" y="186183"/>
                </a:moveTo>
                <a:lnTo>
                  <a:pt x="404589" y="186183"/>
                </a:lnTo>
                <a:lnTo>
                  <a:pt x="412323" y="185946"/>
                </a:lnTo>
                <a:lnTo>
                  <a:pt x="417439" y="185456"/>
                </a:lnTo>
                <a:lnTo>
                  <a:pt x="417165" y="185456"/>
                </a:lnTo>
                <a:lnTo>
                  <a:pt x="417165" y="186183"/>
                </a:lnTo>
                <a:close/>
              </a:path>
              <a:path w="592455" h="284479">
                <a:moveTo>
                  <a:pt x="502592" y="198239"/>
                </a:moveTo>
                <a:lnTo>
                  <a:pt x="417165" y="198239"/>
                </a:lnTo>
                <a:lnTo>
                  <a:pt x="502592" y="190797"/>
                </a:lnTo>
                <a:lnTo>
                  <a:pt x="502592" y="198239"/>
                </a:lnTo>
                <a:close/>
              </a:path>
              <a:path w="592455" h="284479">
                <a:moveTo>
                  <a:pt x="315490" y="243036"/>
                </a:moveTo>
                <a:lnTo>
                  <a:pt x="314101" y="243036"/>
                </a:lnTo>
                <a:lnTo>
                  <a:pt x="308869" y="241264"/>
                </a:lnTo>
                <a:lnTo>
                  <a:pt x="304334" y="235948"/>
                </a:lnTo>
                <a:lnTo>
                  <a:pt x="300497" y="227088"/>
                </a:lnTo>
                <a:lnTo>
                  <a:pt x="297358" y="214684"/>
                </a:lnTo>
                <a:lnTo>
                  <a:pt x="299690" y="213543"/>
                </a:lnTo>
                <a:lnTo>
                  <a:pt x="298375" y="210641"/>
                </a:lnTo>
                <a:lnTo>
                  <a:pt x="293414" y="205978"/>
                </a:lnTo>
                <a:lnTo>
                  <a:pt x="384050" y="200620"/>
                </a:lnTo>
                <a:lnTo>
                  <a:pt x="385787" y="200421"/>
                </a:lnTo>
                <a:lnTo>
                  <a:pt x="386654" y="201570"/>
                </a:lnTo>
                <a:lnTo>
                  <a:pt x="386779" y="201736"/>
                </a:lnTo>
                <a:lnTo>
                  <a:pt x="387027" y="204564"/>
                </a:lnTo>
                <a:lnTo>
                  <a:pt x="502592" y="204564"/>
                </a:lnTo>
                <a:lnTo>
                  <a:pt x="502592" y="222870"/>
                </a:lnTo>
                <a:lnTo>
                  <a:pt x="329579" y="237976"/>
                </a:lnTo>
                <a:lnTo>
                  <a:pt x="328753" y="237976"/>
                </a:lnTo>
                <a:lnTo>
                  <a:pt x="324916" y="239414"/>
                </a:lnTo>
                <a:lnTo>
                  <a:pt x="318864" y="241994"/>
                </a:lnTo>
                <a:lnTo>
                  <a:pt x="317078" y="242689"/>
                </a:lnTo>
                <a:lnTo>
                  <a:pt x="315490" y="243036"/>
                </a:lnTo>
                <a:close/>
              </a:path>
              <a:path w="592455" h="284479">
                <a:moveTo>
                  <a:pt x="540990" y="284410"/>
                </a:moveTo>
                <a:lnTo>
                  <a:pt x="507206" y="284410"/>
                </a:lnTo>
                <a:lnTo>
                  <a:pt x="507206" y="0"/>
                </a:lnTo>
                <a:lnTo>
                  <a:pt x="540171" y="0"/>
                </a:lnTo>
                <a:lnTo>
                  <a:pt x="543371" y="3249"/>
                </a:lnTo>
                <a:lnTo>
                  <a:pt x="543371" y="9748"/>
                </a:lnTo>
                <a:lnTo>
                  <a:pt x="537269" y="19719"/>
                </a:lnTo>
                <a:lnTo>
                  <a:pt x="540990" y="19719"/>
                </a:lnTo>
                <a:lnTo>
                  <a:pt x="540990" y="126206"/>
                </a:lnTo>
                <a:lnTo>
                  <a:pt x="591889" y="126206"/>
                </a:lnTo>
                <a:lnTo>
                  <a:pt x="591889" y="158799"/>
                </a:lnTo>
                <a:lnTo>
                  <a:pt x="540990" y="158799"/>
                </a:lnTo>
                <a:lnTo>
                  <a:pt x="540990" y="284410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0140" y="3321820"/>
            <a:ext cx="887094" cy="284480"/>
          </a:xfrm>
          <a:custGeom>
            <a:avLst/>
            <a:gdLst/>
            <a:ahLst/>
            <a:cxnLst/>
            <a:rect l="l" t="t" r="r" b="b"/>
            <a:pathLst>
              <a:path w="887094" h="284479">
                <a:moveTo>
                  <a:pt x="196601" y="267146"/>
                </a:moveTo>
                <a:lnTo>
                  <a:pt x="162817" y="267146"/>
                </a:lnTo>
                <a:lnTo>
                  <a:pt x="162817" y="176361"/>
                </a:lnTo>
                <a:lnTo>
                  <a:pt x="124369" y="176361"/>
                </a:lnTo>
                <a:lnTo>
                  <a:pt x="127918" y="164803"/>
                </a:lnTo>
                <a:lnTo>
                  <a:pt x="131234" y="143767"/>
                </a:lnTo>
                <a:lnTo>
                  <a:pt x="162817" y="143767"/>
                </a:lnTo>
                <a:lnTo>
                  <a:pt x="162817" y="98673"/>
                </a:lnTo>
                <a:lnTo>
                  <a:pt x="131226" y="98673"/>
                </a:lnTo>
                <a:lnTo>
                  <a:pt x="126406" y="71935"/>
                </a:lnTo>
                <a:lnTo>
                  <a:pt x="123360" y="66079"/>
                </a:lnTo>
                <a:lnTo>
                  <a:pt x="162817" y="66079"/>
                </a:lnTo>
                <a:lnTo>
                  <a:pt x="162817" y="8632"/>
                </a:lnTo>
                <a:lnTo>
                  <a:pt x="195485" y="8632"/>
                </a:lnTo>
                <a:lnTo>
                  <a:pt x="198983" y="11881"/>
                </a:lnTo>
                <a:lnTo>
                  <a:pt x="198983" y="18380"/>
                </a:lnTo>
                <a:lnTo>
                  <a:pt x="192732" y="27756"/>
                </a:lnTo>
                <a:lnTo>
                  <a:pt x="196601" y="27756"/>
                </a:lnTo>
                <a:lnTo>
                  <a:pt x="196601" y="267146"/>
                </a:lnTo>
                <a:close/>
              </a:path>
              <a:path w="887094" h="284479">
                <a:moveTo>
                  <a:pt x="63475" y="223093"/>
                </a:moveTo>
                <a:lnTo>
                  <a:pt x="18268" y="197141"/>
                </a:lnTo>
                <a:lnTo>
                  <a:pt x="2176" y="152306"/>
                </a:lnTo>
                <a:lnTo>
                  <a:pt x="0" y="126280"/>
                </a:lnTo>
                <a:lnTo>
                  <a:pt x="971" y="107974"/>
                </a:lnTo>
                <a:lnTo>
                  <a:pt x="1060" y="106295"/>
                </a:lnTo>
                <a:lnTo>
                  <a:pt x="16966" y="56108"/>
                </a:lnTo>
                <a:lnTo>
                  <a:pt x="50885" y="27505"/>
                </a:lnTo>
                <a:lnTo>
                  <a:pt x="65558" y="25598"/>
                </a:lnTo>
                <a:lnTo>
                  <a:pt x="92733" y="30746"/>
                </a:lnTo>
                <a:lnTo>
                  <a:pt x="113016" y="46192"/>
                </a:lnTo>
                <a:lnTo>
                  <a:pt x="119722" y="59084"/>
                </a:lnTo>
                <a:lnTo>
                  <a:pt x="67940" y="59084"/>
                </a:lnTo>
                <a:lnTo>
                  <a:pt x="53517" y="63042"/>
                </a:lnTo>
                <a:lnTo>
                  <a:pt x="43215" y="74916"/>
                </a:lnTo>
                <a:lnTo>
                  <a:pt x="37034" y="94705"/>
                </a:lnTo>
                <a:lnTo>
                  <a:pt x="34974" y="122411"/>
                </a:lnTo>
                <a:lnTo>
                  <a:pt x="35684" y="138683"/>
                </a:lnTo>
                <a:lnTo>
                  <a:pt x="35714" y="139372"/>
                </a:lnTo>
                <a:lnTo>
                  <a:pt x="37890" y="153962"/>
                </a:lnTo>
                <a:lnTo>
                  <a:pt x="37932" y="154241"/>
                </a:lnTo>
                <a:lnTo>
                  <a:pt x="41630" y="167017"/>
                </a:lnTo>
                <a:lnTo>
                  <a:pt x="46806" y="177700"/>
                </a:lnTo>
                <a:lnTo>
                  <a:pt x="51717" y="185439"/>
                </a:lnTo>
                <a:lnTo>
                  <a:pt x="57869" y="189309"/>
                </a:lnTo>
                <a:lnTo>
                  <a:pt x="119163" y="189309"/>
                </a:lnTo>
                <a:lnTo>
                  <a:pt x="113853" y="199057"/>
                </a:lnTo>
                <a:lnTo>
                  <a:pt x="104175" y="209573"/>
                </a:lnTo>
                <a:lnTo>
                  <a:pt x="92552" y="217084"/>
                </a:lnTo>
                <a:lnTo>
                  <a:pt x="78985" y="221591"/>
                </a:lnTo>
                <a:lnTo>
                  <a:pt x="63475" y="223093"/>
                </a:lnTo>
                <a:close/>
              </a:path>
              <a:path w="887094" h="284479">
                <a:moveTo>
                  <a:pt x="119163" y="189309"/>
                </a:moveTo>
                <a:lnTo>
                  <a:pt x="65261" y="189309"/>
                </a:lnTo>
                <a:lnTo>
                  <a:pt x="76051" y="187100"/>
                </a:lnTo>
                <a:lnTo>
                  <a:pt x="84757" y="180472"/>
                </a:lnTo>
                <a:lnTo>
                  <a:pt x="91380" y="169426"/>
                </a:lnTo>
                <a:lnTo>
                  <a:pt x="95837" y="154241"/>
                </a:lnTo>
                <a:lnTo>
                  <a:pt x="95919" y="153962"/>
                </a:lnTo>
                <a:lnTo>
                  <a:pt x="97259" y="146620"/>
                </a:lnTo>
                <a:lnTo>
                  <a:pt x="97726" y="141084"/>
                </a:lnTo>
                <a:lnTo>
                  <a:pt x="97730" y="122411"/>
                </a:lnTo>
                <a:lnTo>
                  <a:pt x="97488" y="112960"/>
                </a:lnTo>
                <a:lnTo>
                  <a:pt x="90264" y="73967"/>
                </a:lnTo>
                <a:lnTo>
                  <a:pt x="67940" y="59084"/>
                </a:lnTo>
                <a:lnTo>
                  <a:pt x="119722" y="59084"/>
                </a:lnTo>
                <a:lnTo>
                  <a:pt x="123360" y="66079"/>
                </a:lnTo>
                <a:lnTo>
                  <a:pt x="121146" y="66079"/>
                </a:lnTo>
                <a:lnTo>
                  <a:pt x="121146" y="98673"/>
                </a:lnTo>
                <a:lnTo>
                  <a:pt x="131226" y="98673"/>
                </a:lnTo>
                <a:lnTo>
                  <a:pt x="132903" y="107974"/>
                </a:lnTo>
                <a:lnTo>
                  <a:pt x="133139" y="111458"/>
                </a:lnTo>
                <a:lnTo>
                  <a:pt x="133201" y="112960"/>
                </a:lnTo>
                <a:lnTo>
                  <a:pt x="131788" y="138683"/>
                </a:lnTo>
                <a:lnTo>
                  <a:pt x="131751" y="139372"/>
                </a:lnTo>
                <a:lnTo>
                  <a:pt x="131657" y="141084"/>
                </a:lnTo>
                <a:lnTo>
                  <a:pt x="131234" y="143767"/>
                </a:lnTo>
                <a:lnTo>
                  <a:pt x="121146" y="143767"/>
                </a:lnTo>
                <a:lnTo>
                  <a:pt x="121146" y="176361"/>
                </a:lnTo>
                <a:lnTo>
                  <a:pt x="124369" y="176361"/>
                </a:lnTo>
                <a:lnTo>
                  <a:pt x="121983" y="184132"/>
                </a:lnTo>
                <a:lnTo>
                  <a:pt x="119163" y="189309"/>
                </a:lnTo>
                <a:close/>
              </a:path>
              <a:path w="887094" h="284479">
                <a:moveTo>
                  <a:pt x="131226" y="98673"/>
                </a:moveTo>
                <a:lnTo>
                  <a:pt x="121146" y="98673"/>
                </a:lnTo>
                <a:lnTo>
                  <a:pt x="121146" y="66079"/>
                </a:lnTo>
                <a:lnTo>
                  <a:pt x="123360" y="66079"/>
                </a:lnTo>
                <a:lnTo>
                  <a:pt x="126406" y="71935"/>
                </a:lnTo>
                <a:lnTo>
                  <a:pt x="131226" y="98673"/>
                </a:lnTo>
                <a:close/>
              </a:path>
              <a:path w="887094" h="284479">
                <a:moveTo>
                  <a:pt x="124369" y="176361"/>
                </a:moveTo>
                <a:lnTo>
                  <a:pt x="121146" y="176361"/>
                </a:lnTo>
                <a:lnTo>
                  <a:pt x="121146" y="143767"/>
                </a:lnTo>
                <a:lnTo>
                  <a:pt x="131234" y="143767"/>
                </a:lnTo>
                <a:lnTo>
                  <a:pt x="127918" y="164803"/>
                </a:lnTo>
                <a:lnTo>
                  <a:pt x="124369" y="176361"/>
                </a:lnTo>
                <a:close/>
              </a:path>
              <a:path w="887094" h="284479">
                <a:moveTo>
                  <a:pt x="254644" y="284410"/>
                </a:moveTo>
                <a:lnTo>
                  <a:pt x="220563" y="284410"/>
                </a:lnTo>
                <a:lnTo>
                  <a:pt x="220563" y="0"/>
                </a:lnTo>
                <a:lnTo>
                  <a:pt x="247203" y="0"/>
                </a:lnTo>
                <a:lnTo>
                  <a:pt x="249807" y="1265"/>
                </a:lnTo>
                <a:lnTo>
                  <a:pt x="253379" y="1265"/>
                </a:lnTo>
                <a:lnTo>
                  <a:pt x="255488" y="3373"/>
                </a:lnTo>
                <a:lnTo>
                  <a:pt x="257026" y="6449"/>
                </a:lnTo>
                <a:lnTo>
                  <a:pt x="257026" y="9524"/>
                </a:lnTo>
                <a:lnTo>
                  <a:pt x="250700" y="18231"/>
                </a:lnTo>
                <a:lnTo>
                  <a:pt x="254644" y="18231"/>
                </a:lnTo>
                <a:lnTo>
                  <a:pt x="254644" y="284410"/>
                </a:lnTo>
                <a:close/>
              </a:path>
              <a:path w="887094" h="284479">
                <a:moveTo>
                  <a:pt x="253379" y="1265"/>
                </a:moveTo>
                <a:lnTo>
                  <a:pt x="249807" y="1265"/>
                </a:lnTo>
                <a:lnTo>
                  <a:pt x="252412" y="297"/>
                </a:lnTo>
                <a:lnTo>
                  <a:pt x="253379" y="1265"/>
                </a:lnTo>
                <a:close/>
              </a:path>
              <a:path w="887094" h="284479">
                <a:moveTo>
                  <a:pt x="335309" y="111695"/>
                </a:moveTo>
                <a:lnTo>
                  <a:pt x="310976" y="82227"/>
                </a:lnTo>
                <a:lnTo>
                  <a:pt x="337114" y="74953"/>
                </a:lnTo>
                <a:lnTo>
                  <a:pt x="358675" y="68312"/>
                </a:lnTo>
                <a:lnTo>
                  <a:pt x="405658" y="45983"/>
                </a:lnTo>
                <a:lnTo>
                  <a:pt x="427955" y="1488"/>
                </a:lnTo>
                <a:lnTo>
                  <a:pt x="461193" y="1488"/>
                </a:lnTo>
                <a:lnTo>
                  <a:pt x="464492" y="4737"/>
                </a:lnTo>
                <a:lnTo>
                  <a:pt x="464492" y="11236"/>
                </a:lnTo>
                <a:lnTo>
                  <a:pt x="459060" y="16743"/>
                </a:lnTo>
                <a:lnTo>
                  <a:pt x="463004" y="16743"/>
                </a:lnTo>
                <a:lnTo>
                  <a:pt x="489576" y="49262"/>
                </a:lnTo>
                <a:lnTo>
                  <a:pt x="445442" y="49262"/>
                </a:lnTo>
                <a:lnTo>
                  <a:pt x="444003" y="50849"/>
                </a:lnTo>
                <a:lnTo>
                  <a:pt x="444099" y="50977"/>
                </a:lnTo>
                <a:lnTo>
                  <a:pt x="431750" y="66749"/>
                </a:lnTo>
                <a:lnTo>
                  <a:pt x="395864" y="89873"/>
                </a:lnTo>
                <a:lnTo>
                  <a:pt x="353020" y="106412"/>
                </a:lnTo>
                <a:lnTo>
                  <a:pt x="349200" y="107801"/>
                </a:lnTo>
                <a:lnTo>
                  <a:pt x="343296" y="109562"/>
                </a:lnTo>
                <a:lnTo>
                  <a:pt x="335309" y="111695"/>
                </a:lnTo>
                <a:close/>
              </a:path>
              <a:path w="887094" h="284479">
                <a:moveTo>
                  <a:pt x="444099" y="50977"/>
                </a:moveTo>
                <a:lnTo>
                  <a:pt x="444003" y="50849"/>
                </a:lnTo>
                <a:lnTo>
                  <a:pt x="445442" y="49262"/>
                </a:lnTo>
                <a:lnTo>
                  <a:pt x="444199" y="50849"/>
                </a:lnTo>
                <a:lnTo>
                  <a:pt x="444099" y="50977"/>
                </a:lnTo>
                <a:close/>
              </a:path>
              <a:path w="887094" h="284479">
                <a:moveTo>
                  <a:pt x="557807" y="112067"/>
                </a:moveTo>
                <a:lnTo>
                  <a:pt x="515801" y="99193"/>
                </a:lnTo>
                <a:lnTo>
                  <a:pt x="479273" y="81399"/>
                </a:lnTo>
                <a:lnTo>
                  <a:pt x="447327" y="55264"/>
                </a:lnTo>
                <a:lnTo>
                  <a:pt x="444099" y="50977"/>
                </a:lnTo>
                <a:lnTo>
                  <a:pt x="445442" y="49262"/>
                </a:lnTo>
                <a:lnTo>
                  <a:pt x="489576" y="49262"/>
                </a:lnTo>
                <a:lnTo>
                  <a:pt x="497616" y="54615"/>
                </a:lnTo>
                <a:lnTo>
                  <a:pt x="512526" y="62265"/>
                </a:lnTo>
                <a:lnTo>
                  <a:pt x="529390" y="68939"/>
                </a:lnTo>
                <a:lnTo>
                  <a:pt x="548208" y="74637"/>
                </a:lnTo>
                <a:lnTo>
                  <a:pt x="552360" y="75716"/>
                </a:lnTo>
                <a:lnTo>
                  <a:pt x="579239" y="82078"/>
                </a:lnTo>
                <a:lnTo>
                  <a:pt x="557807" y="112067"/>
                </a:lnTo>
                <a:close/>
              </a:path>
              <a:path w="887094" h="284479">
                <a:moveTo>
                  <a:pt x="581769" y="153739"/>
                </a:moveTo>
                <a:lnTo>
                  <a:pt x="309860" y="153739"/>
                </a:lnTo>
                <a:lnTo>
                  <a:pt x="309860" y="121443"/>
                </a:lnTo>
                <a:lnTo>
                  <a:pt x="581769" y="121443"/>
                </a:lnTo>
                <a:lnTo>
                  <a:pt x="581769" y="153739"/>
                </a:lnTo>
                <a:close/>
              </a:path>
              <a:path w="887094" h="284479">
                <a:moveTo>
                  <a:pt x="462706" y="188267"/>
                </a:moveTo>
                <a:lnTo>
                  <a:pt x="428922" y="188267"/>
                </a:lnTo>
                <a:lnTo>
                  <a:pt x="428922" y="153739"/>
                </a:lnTo>
                <a:lnTo>
                  <a:pt x="462706" y="153739"/>
                </a:lnTo>
                <a:lnTo>
                  <a:pt x="462706" y="188267"/>
                </a:lnTo>
                <a:close/>
              </a:path>
              <a:path w="887094" h="284479">
                <a:moveTo>
                  <a:pt x="558551" y="277862"/>
                </a:moveTo>
                <a:lnTo>
                  <a:pt x="339625" y="277862"/>
                </a:lnTo>
                <a:lnTo>
                  <a:pt x="339625" y="205085"/>
                </a:lnTo>
                <a:lnTo>
                  <a:pt x="518517" y="205085"/>
                </a:lnTo>
                <a:lnTo>
                  <a:pt x="518517" y="198387"/>
                </a:lnTo>
                <a:lnTo>
                  <a:pt x="339625" y="198387"/>
                </a:lnTo>
                <a:lnTo>
                  <a:pt x="339625" y="165496"/>
                </a:lnTo>
                <a:lnTo>
                  <a:pt x="428922" y="165496"/>
                </a:lnTo>
                <a:lnTo>
                  <a:pt x="428922" y="188267"/>
                </a:lnTo>
                <a:lnTo>
                  <a:pt x="552301" y="188267"/>
                </a:lnTo>
                <a:lnTo>
                  <a:pt x="552301" y="237678"/>
                </a:lnTo>
                <a:lnTo>
                  <a:pt x="373409" y="237678"/>
                </a:lnTo>
                <a:lnTo>
                  <a:pt x="373409" y="245268"/>
                </a:lnTo>
                <a:lnTo>
                  <a:pt x="558551" y="245268"/>
                </a:lnTo>
                <a:lnTo>
                  <a:pt x="558551" y="277862"/>
                </a:lnTo>
                <a:close/>
              </a:path>
              <a:path w="887094" h="284479">
                <a:moveTo>
                  <a:pt x="552301" y="188267"/>
                </a:moveTo>
                <a:lnTo>
                  <a:pt x="462706" y="188267"/>
                </a:lnTo>
                <a:lnTo>
                  <a:pt x="462706" y="165496"/>
                </a:lnTo>
                <a:lnTo>
                  <a:pt x="552301" y="165496"/>
                </a:lnTo>
                <a:lnTo>
                  <a:pt x="552301" y="188267"/>
                </a:lnTo>
                <a:close/>
              </a:path>
              <a:path w="887094" h="284479">
                <a:moveTo>
                  <a:pt x="733722" y="173384"/>
                </a:moveTo>
                <a:lnTo>
                  <a:pt x="647402" y="173384"/>
                </a:lnTo>
                <a:lnTo>
                  <a:pt x="647402" y="81855"/>
                </a:lnTo>
                <a:lnTo>
                  <a:pt x="820638" y="81855"/>
                </a:lnTo>
                <a:lnTo>
                  <a:pt x="820638" y="57298"/>
                </a:lnTo>
                <a:lnTo>
                  <a:pt x="647402" y="57298"/>
                </a:lnTo>
                <a:lnTo>
                  <a:pt x="647402" y="24407"/>
                </a:lnTo>
                <a:lnTo>
                  <a:pt x="854422" y="24407"/>
                </a:lnTo>
                <a:lnTo>
                  <a:pt x="854422" y="114448"/>
                </a:lnTo>
                <a:lnTo>
                  <a:pt x="681483" y="114448"/>
                </a:lnTo>
                <a:lnTo>
                  <a:pt x="681483" y="140493"/>
                </a:lnTo>
                <a:lnTo>
                  <a:pt x="857994" y="140493"/>
                </a:lnTo>
                <a:lnTo>
                  <a:pt x="857994" y="169961"/>
                </a:lnTo>
                <a:lnTo>
                  <a:pt x="733722" y="169961"/>
                </a:lnTo>
                <a:lnTo>
                  <a:pt x="733722" y="173384"/>
                </a:lnTo>
                <a:close/>
              </a:path>
              <a:path w="887094" h="284479">
                <a:moveTo>
                  <a:pt x="767506" y="219372"/>
                </a:moveTo>
                <a:lnTo>
                  <a:pt x="733722" y="219372"/>
                </a:lnTo>
                <a:lnTo>
                  <a:pt x="733722" y="169961"/>
                </a:lnTo>
                <a:lnTo>
                  <a:pt x="766489" y="169961"/>
                </a:lnTo>
                <a:lnTo>
                  <a:pt x="769887" y="173211"/>
                </a:lnTo>
                <a:lnTo>
                  <a:pt x="769887" y="179709"/>
                </a:lnTo>
                <a:lnTo>
                  <a:pt x="763785" y="189681"/>
                </a:lnTo>
                <a:lnTo>
                  <a:pt x="767506" y="189681"/>
                </a:lnTo>
                <a:lnTo>
                  <a:pt x="767506" y="219372"/>
                </a:lnTo>
                <a:close/>
              </a:path>
              <a:path w="887094" h="284479">
                <a:moveTo>
                  <a:pt x="857994" y="173384"/>
                </a:moveTo>
                <a:lnTo>
                  <a:pt x="769887" y="173384"/>
                </a:lnTo>
                <a:lnTo>
                  <a:pt x="769887" y="173211"/>
                </a:lnTo>
                <a:lnTo>
                  <a:pt x="766489" y="169961"/>
                </a:lnTo>
                <a:lnTo>
                  <a:pt x="857994" y="169961"/>
                </a:lnTo>
                <a:lnTo>
                  <a:pt x="857994" y="173384"/>
                </a:lnTo>
                <a:close/>
              </a:path>
              <a:path w="887094" h="284479">
                <a:moveTo>
                  <a:pt x="886569" y="251966"/>
                </a:moveTo>
                <a:lnTo>
                  <a:pt x="614660" y="251966"/>
                </a:lnTo>
                <a:lnTo>
                  <a:pt x="614660" y="219372"/>
                </a:lnTo>
                <a:lnTo>
                  <a:pt x="886569" y="219372"/>
                </a:lnTo>
                <a:lnTo>
                  <a:pt x="886569" y="251966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55816" y="3321820"/>
            <a:ext cx="886460" cy="284480"/>
          </a:xfrm>
          <a:custGeom>
            <a:avLst/>
            <a:gdLst/>
            <a:ahLst/>
            <a:cxnLst/>
            <a:rect l="l" t="t" r="r" b="b"/>
            <a:pathLst>
              <a:path w="886460" h="284479">
                <a:moveTo>
                  <a:pt x="128438" y="214461"/>
                </a:moveTo>
                <a:lnTo>
                  <a:pt x="0" y="214461"/>
                </a:lnTo>
                <a:lnTo>
                  <a:pt x="0" y="25896"/>
                </a:lnTo>
                <a:lnTo>
                  <a:pt x="33263" y="25896"/>
                </a:lnTo>
                <a:lnTo>
                  <a:pt x="36462" y="29443"/>
                </a:lnTo>
                <a:lnTo>
                  <a:pt x="36462" y="36537"/>
                </a:lnTo>
                <a:lnTo>
                  <a:pt x="30658" y="45020"/>
                </a:lnTo>
                <a:lnTo>
                  <a:pt x="34379" y="45020"/>
                </a:lnTo>
                <a:lnTo>
                  <a:pt x="34379" y="90487"/>
                </a:lnTo>
                <a:lnTo>
                  <a:pt x="128438" y="90487"/>
                </a:lnTo>
                <a:lnTo>
                  <a:pt x="128438" y="123378"/>
                </a:lnTo>
                <a:lnTo>
                  <a:pt x="34379" y="123378"/>
                </a:lnTo>
                <a:lnTo>
                  <a:pt x="34379" y="181570"/>
                </a:lnTo>
                <a:lnTo>
                  <a:pt x="128438" y="181570"/>
                </a:lnTo>
                <a:lnTo>
                  <a:pt x="128438" y="214461"/>
                </a:lnTo>
                <a:close/>
              </a:path>
              <a:path w="886460" h="284479">
                <a:moveTo>
                  <a:pt x="128438" y="90487"/>
                </a:moveTo>
                <a:lnTo>
                  <a:pt x="94059" y="90487"/>
                </a:lnTo>
                <a:lnTo>
                  <a:pt x="94059" y="25896"/>
                </a:lnTo>
                <a:lnTo>
                  <a:pt x="127620" y="25896"/>
                </a:lnTo>
                <a:lnTo>
                  <a:pt x="130819" y="29244"/>
                </a:lnTo>
                <a:lnTo>
                  <a:pt x="130819" y="35941"/>
                </a:lnTo>
                <a:lnTo>
                  <a:pt x="124494" y="45020"/>
                </a:lnTo>
                <a:lnTo>
                  <a:pt x="128438" y="45020"/>
                </a:lnTo>
                <a:lnTo>
                  <a:pt x="128438" y="90487"/>
                </a:lnTo>
                <a:close/>
              </a:path>
              <a:path w="886460" h="284479">
                <a:moveTo>
                  <a:pt x="128438" y="181570"/>
                </a:moveTo>
                <a:lnTo>
                  <a:pt x="94059" y="181570"/>
                </a:lnTo>
                <a:lnTo>
                  <a:pt x="94059" y="123378"/>
                </a:lnTo>
                <a:lnTo>
                  <a:pt x="128438" y="123378"/>
                </a:lnTo>
                <a:lnTo>
                  <a:pt x="128438" y="181570"/>
                </a:lnTo>
                <a:close/>
              </a:path>
              <a:path w="886460" h="284479">
                <a:moveTo>
                  <a:pt x="254049" y="119062"/>
                </a:moveTo>
                <a:lnTo>
                  <a:pt x="219967" y="119062"/>
                </a:lnTo>
                <a:lnTo>
                  <a:pt x="219967" y="0"/>
                </a:lnTo>
                <a:lnTo>
                  <a:pt x="246310" y="0"/>
                </a:lnTo>
                <a:lnTo>
                  <a:pt x="248691" y="297"/>
                </a:lnTo>
                <a:lnTo>
                  <a:pt x="251519" y="297"/>
                </a:lnTo>
                <a:lnTo>
                  <a:pt x="254595" y="3373"/>
                </a:lnTo>
                <a:lnTo>
                  <a:pt x="256133" y="6523"/>
                </a:lnTo>
                <a:lnTo>
                  <a:pt x="256133" y="9748"/>
                </a:lnTo>
                <a:lnTo>
                  <a:pt x="250328" y="18231"/>
                </a:lnTo>
                <a:lnTo>
                  <a:pt x="254049" y="18231"/>
                </a:lnTo>
                <a:lnTo>
                  <a:pt x="254049" y="119062"/>
                </a:lnTo>
                <a:close/>
              </a:path>
              <a:path w="886460" h="284479">
                <a:moveTo>
                  <a:pt x="190946" y="267146"/>
                </a:moveTo>
                <a:lnTo>
                  <a:pt x="157460" y="267146"/>
                </a:lnTo>
                <a:lnTo>
                  <a:pt x="157460" y="8632"/>
                </a:lnTo>
                <a:lnTo>
                  <a:pt x="190227" y="8632"/>
                </a:lnTo>
                <a:lnTo>
                  <a:pt x="193625" y="12030"/>
                </a:lnTo>
                <a:lnTo>
                  <a:pt x="193625" y="18826"/>
                </a:lnTo>
                <a:lnTo>
                  <a:pt x="186779" y="27756"/>
                </a:lnTo>
                <a:lnTo>
                  <a:pt x="190946" y="27756"/>
                </a:lnTo>
                <a:lnTo>
                  <a:pt x="190946" y="119062"/>
                </a:lnTo>
                <a:lnTo>
                  <a:pt x="254049" y="119062"/>
                </a:lnTo>
                <a:lnTo>
                  <a:pt x="254049" y="151655"/>
                </a:lnTo>
                <a:lnTo>
                  <a:pt x="190946" y="151655"/>
                </a:lnTo>
                <a:lnTo>
                  <a:pt x="190946" y="267146"/>
                </a:lnTo>
                <a:close/>
              </a:path>
              <a:path w="886460" h="284479">
                <a:moveTo>
                  <a:pt x="254049" y="284410"/>
                </a:moveTo>
                <a:lnTo>
                  <a:pt x="219967" y="284410"/>
                </a:lnTo>
                <a:lnTo>
                  <a:pt x="219967" y="151655"/>
                </a:lnTo>
                <a:lnTo>
                  <a:pt x="254049" y="151655"/>
                </a:lnTo>
                <a:lnTo>
                  <a:pt x="254049" y="284410"/>
                </a:lnTo>
                <a:close/>
              </a:path>
              <a:path w="886460" h="284479">
                <a:moveTo>
                  <a:pt x="437033" y="130224"/>
                </a:moveTo>
                <a:lnTo>
                  <a:pt x="386395" y="124215"/>
                </a:lnTo>
                <a:lnTo>
                  <a:pt x="352648" y="106188"/>
                </a:lnTo>
                <a:lnTo>
                  <a:pt x="337325" y="70618"/>
                </a:lnTo>
                <a:lnTo>
                  <a:pt x="337244" y="69725"/>
                </a:lnTo>
                <a:lnTo>
                  <a:pt x="342388" y="46187"/>
                </a:lnTo>
                <a:lnTo>
                  <a:pt x="383539" y="16385"/>
                </a:lnTo>
                <a:lnTo>
                  <a:pt x="427087" y="9524"/>
                </a:lnTo>
                <a:lnTo>
                  <a:pt x="435099" y="9227"/>
                </a:lnTo>
                <a:lnTo>
                  <a:pt x="443582" y="9227"/>
                </a:lnTo>
                <a:lnTo>
                  <a:pt x="491407" y="12841"/>
                </a:lnTo>
                <a:lnTo>
                  <a:pt x="525567" y="23682"/>
                </a:lnTo>
                <a:lnTo>
                  <a:pt x="546064" y="41750"/>
                </a:lnTo>
                <a:lnTo>
                  <a:pt x="438231" y="41750"/>
                </a:lnTo>
                <a:lnTo>
                  <a:pt x="417402" y="42722"/>
                </a:lnTo>
                <a:lnTo>
                  <a:pt x="378767" y="56257"/>
                </a:lnTo>
                <a:lnTo>
                  <a:pt x="372219" y="64963"/>
                </a:lnTo>
                <a:lnTo>
                  <a:pt x="372219" y="70618"/>
                </a:lnTo>
                <a:lnTo>
                  <a:pt x="418653" y="96738"/>
                </a:lnTo>
                <a:lnTo>
                  <a:pt x="433114" y="97928"/>
                </a:lnTo>
                <a:lnTo>
                  <a:pt x="544417" y="97928"/>
                </a:lnTo>
                <a:lnTo>
                  <a:pt x="532888" y="110467"/>
                </a:lnTo>
                <a:lnTo>
                  <a:pt x="509847" y="121443"/>
                </a:lnTo>
                <a:lnTo>
                  <a:pt x="477896" y="128029"/>
                </a:lnTo>
                <a:lnTo>
                  <a:pt x="437033" y="130224"/>
                </a:lnTo>
                <a:close/>
              </a:path>
              <a:path w="886460" h="284479">
                <a:moveTo>
                  <a:pt x="544417" y="97928"/>
                </a:moveTo>
                <a:lnTo>
                  <a:pt x="440605" y="97928"/>
                </a:lnTo>
                <a:lnTo>
                  <a:pt x="474431" y="96184"/>
                </a:lnTo>
                <a:lnTo>
                  <a:pt x="498592" y="90952"/>
                </a:lnTo>
                <a:lnTo>
                  <a:pt x="513089" y="82232"/>
                </a:lnTo>
                <a:lnTo>
                  <a:pt x="517921" y="70023"/>
                </a:lnTo>
                <a:lnTo>
                  <a:pt x="515010" y="59424"/>
                </a:lnTo>
                <a:lnTo>
                  <a:pt x="471338" y="42416"/>
                </a:lnTo>
                <a:lnTo>
                  <a:pt x="459986" y="41750"/>
                </a:lnTo>
                <a:lnTo>
                  <a:pt x="546064" y="41750"/>
                </a:lnTo>
                <a:lnTo>
                  <a:pt x="552896" y="67047"/>
                </a:lnTo>
                <a:lnTo>
                  <a:pt x="552529" y="75330"/>
                </a:lnTo>
                <a:lnTo>
                  <a:pt x="551506" y="82232"/>
                </a:lnTo>
                <a:lnTo>
                  <a:pt x="551426" y="82767"/>
                </a:lnTo>
                <a:lnTo>
                  <a:pt x="549589" y="89357"/>
                </a:lnTo>
                <a:lnTo>
                  <a:pt x="547017" y="95101"/>
                </a:lnTo>
                <a:lnTo>
                  <a:pt x="544417" y="97928"/>
                </a:lnTo>
                <a:close/>
              </a:path>
              <a:path w="886460" h="284479">
                <a:moveTo>
                  <a:pt x="581173" y="178147"/>
                </a:moveTo>
                <a:lnTo>
                  <a:pt x="309264" y="178147"/>
                </a:lnTo>
                <a:lnTo>
                  <a:pt x="309264" y="145553"/>
                </a:lnTo>
                <a:lnTo>
                  <a:pt x="581173" y="145553"/>
                </a:lnTo>
                <a:lnTo>
                  <a:pt x="581173" y="178147"/>
                </a:lnTo>
                <a:close/>
              </a:path>
              <a:path w="886460" h="284479">
                <a:moveTo>
                  <a:pt x="462111" y="284410"/>
                </a:moveTo>
                <a:lnTo>
                  <a:pt x="428327" y="284410"/>
                </a:lnTo>
                <a:lnTo>
                  <a:pt x="428327" y="178147"/>
                </a:lnTo>
                <a:lnTo>
                  <a:pt x="462111" y="178147"/>
                </a:lnTo>
                <a:lnTo>
                  <a:pt x="462111" y="284410"/>
                </a:lnTo>
                <a:close/>
              </a:path>
              <a:path w="886460" h="284479">
                <a:moveTo>
                  <a:pt x="860970" y="118020"/>
                </a:moveTo>
                <a:lnTo>
                  <a:pt x="645914" y="118020"/>
                </a:lnTo>
                <a:lnTo>
                  <a:pt x="645914" y="9227"/>
                </a:lnTo>
                <a:lnTo>
                  <a:pt x="678681" y="9227"/>
                </a:lnTo>
                <a:lnTo>
                  <a:pt x="682079" y="12575"/>
                </a:lnTo>
                <a:lnTo>
                  <a:pt x="682079" y="19273"/>
                </a:lnTo>
                <a:lnTo>
                  <a:pt x="675828" y="28649"/>
                </a:lnTo>
                <a:lnTo>
                  <a:pt x="679698" y="28649"/>
                </a:lnTo>
                <a:lnTo>
                  <a:pt x="679698" y="85724"/>
                </a:lnTo>
                <a:lnTo>
                  <a:pt x="860970" y="85724"/>
                </a:lnTo>
                <a:lnTo>
                  <a:pt x="860970" y="118020"/>
                </a:lnTo>
                <a:close/>
              </a:path>
              <a:path w="886460" h="284479">
                <a:moveTo>
                  <a:pt x="862756" y="277862"/>
                </a:moveTo>
                <a:lnTo>
                  <a:pt x="643830" y="277862"/>
                </a:lnTo>
                <a:lnTo>
                  <a:pt x="643830" y="186035"/>
                </a:lnTo>
                <a:lnTo>
                  <a:pt x="676796" y="186035"/>
                </a:lnTo>
                <a:lnTo>
                  <a:pt x="679995" y="188962"/>
                </a:lnTo>
                <a:lnTo>
                  <a:pt x="679995" y="194816"/>
                </a:lnTo>
                <a:lnTo>
                  <a:pt x="673968" y="205159"/>
                </a:lnTo>
                <a:lnTo>
                  <a:pt x="677614" y="205159"/>
                </a:lnTo>
                <a:lnTo>
                  <a:pt x="677614" y="245268"/>
                </a:lnTo>
                <a:lnTo>
                  <a:pt x="862756" y="245268"/>
                </a:lnTo>
                <a:lnTo>
                  <a:pt x="862756" y="277862"/>
                </a:lnTo>
                <a:close/>
              </a:path>
              <a:path w="886460" h="284479">
                <a:moveTo>
                  <a:pt x="885974" y="177254"/>
                </a:moveTo>
                <a:lnTo>
                  <a:pt x="614064" y="177254"/>
                </a:lnTo>
                <a:lnTo>
                  <a:pt x="614064" y="144660"/>
                </a:lnTo>
                <a:lnTo>
                  <a:pt x="885974" y="144660"/>
                </a:lnTo>
                <a:lnTo>
                  <a:pt x="885974" y="177254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24823" y="3321820"/>
            <a:ext cx="879475" cy="285115"/>
          </a:xfrm>
          <a:custGeom>
            <a:avLst/>
            <a:gdLst/>
            <a:ahLst/>
            <a:cxnLst/>
            <a:rect l="l" t="t" r="r" b="b"/>
            <a:pathLst>
              <a:path w="879475" h="285114">
                <a:moveTo>
                  <a:pt x="33213" y="163264"/>
                </a:moveTo>
                <a:lnTo>
                  <a:pt x="31328" y="163264"/>
                </a:lnTo>
                <a:lnTo>
                  <a:pt x="27640" y="161929"/>
                </a:lnTo>
                <a:lnTo>
                  <a:pt x="21189" y="157925"/>
                </a:lnTo>
                <a:lnTo>
                  <a:pt x="11975" y="151251"/>
                </a:lnTo>
                <a:lnTo>
                  <a:pt x="0" y="141907"/>
                </a:lnTo>
                <a:lnTo>
                  <a:pt x="24133" y="125727"/>
                </a:lnTo>
                <a:lnTo>
                  <a:pt x="43253" y="109035"/>
                </a:lnTo>
                <a:lnTo>
                  <a:pt x="66451" y="74116"/>
                </a:lnTo>
                <a:lnTo>
                  <a:pt x="72223" y="43829"/>
                </a:lnTo>
                <a:lnTo>
                  <a:pt x="72349" y="40890"/>
                </a:lnTo>
                <a:lnTo>
                  <a:pt x="72478" y="34156"/>
                </a:lnTo>
                <a:lnTo>
                  <a:pt x="72558" y="29998"/>
                </a:lnTo>
                <a:lnTo>
                  <a:pt x="72628" y="16371"/>
                </a:lnTo>
                <a:lnTo>
                  <a:pt x="107578" y="16371"/>
                </a:lnTo>
                <a:lnTo>
                  <a:pt x="111769" y="19769"/>
                </a:lnTo>
                <a:lnTo>
                  <a:pt x="111769" y="28401"/>
                </a:lnTo>
                <a:lnTo>
                  <a:pt x="110728" y="34156"/>
                </a:lnTo>
                <a:lnTo>
                  <a:pt x="108644" y="43829"/>
                </a:lnTo>
                <a:lnTo>
                  <a:pt x="107950" y="46359"/>
                </a:lnTo>
                <a:lnTo>
                  <a:pt x="107602" y="48641"/>
                </a:lnTo>
                <a:lnTo>
                  <a:pt x="107602" y="50675"/>
                </a:lnTo>
                <a:lnTo>
                  <a:pt x="110667" y="70511"/>
                </a:lnTo>
                <a:lnTo>
                  <a:pt x="119326" y="88850"/>
                </a:lnTo>
                <a:lnTo>
                  <a:pt x="90561" y="88850"/>
                </a:lnTo>
                <a:lnTo>
                  <a:pt x="89966" y="89073"/>
                </a:lnTo>
                <a:lnTo>
                  <a:pt x="87535" y="92943"/>
                </a:lnTo>
                <a:lnTo>
                  <a:pt x="88701" y="98797"/>
                </a:lnTo>
                <a:lnTo>
                  <a:pt x="90272" y="101382"/>
                </a:lnTo>
                <a:lnTo>
                  <a:pt x="89148" y="103286"/>
                </a:lnTo>
                <a:lnTo>
                  <a:pt x="57294" y="143512"/>
                </a:lnTo>
                <a:lnTo>
                  <a:pt x="37231" y="160808"/>
                </a:lnTo>
                <a:lnTo>
                  <a:pt x="33213" y="163264"/>
                </a:lnTo>
                <a:close/>
              </a:path>
              <a:path w="879475" h="285114">
                <a:moveTo>
                  <a:pt x="90272" y="101382"/>
                </a:moveTo>
                <a:lnTo>
                  <a:pt x="88701" y="98797"/>
                </a:lnTo>
                <a:lnTo>
                  <a:pt x="87535" y="92943"/>
                </a:lnTo>
                <a:lnTo>
                  <a:pt x="89966" y="89073"/>
                </a:lnTo>
                <a:lnTo>
                  <a:pt x="90561" y="88850"/>
                </a:lnTo>
                <a:lnTo>
                  <a:pt x="93984" y="91082"/>
                </a:lnTo>
                <a:lnTo>
                  <a:pt x="93513" y="95894"/>
                </a:lnTo>
                <a:lnTo>
                  <a:pt x="90272" y="101382"/>
                </a:lnTo>
                <a:close/>
              </a:path>
              <a:path w="879475" h="285114">
                <a:moveTo>
                  <a:pt x="148009" y="162371"/>
                </a:moveTo>
                <a:lnTo>
                  <a:pt x="144884" y="162371"/>
                </a:lnTo>
                <a:lnTo>
                  <a:pt x="140865" y="160312"/>
                </a:lnTo>
                <a:lnTo>
                  <a:pt x="113165" y="133945"/>
                </a:lnTo>
                <a:lnTo>
                  <a:pt x="90272" y="101382"/>
                </a:lnTo>
                <a:lnTo>
                  <a:pt x="93513" y="95894"/>
                </a:lnTo>
                <a:lnTo>
                  <a:pt x="93802" y="92943"/>
                </a:lnTo>
                <a:lnTo>
                  <a:pt x="93911" y="91831"/>
                </a:lnTo>
                <a:lnTo>
                  <a:pt x="93984" y="91082"/>
                </a:lnTo>
                <a:lnTo>
                  <a:pt x="90561" y="88850"/>
                </a:lnTo>
                <a:lnTo>
                  <a:pt x="119326" y="88850"/>
                </a:lnTo>
                <a:lnTo>
                  <a:pt x="119862" y="89985"/>
                </a:lnTo>
                <a:lnTo>
                  <a:pt x="135138" y="109035"/>
                </a:lnTo>
                <a:lnTo>
                  <a:pt x="156641" y="127843"/>
                </a:lnTo>
                <a:lnTo>
                  <a:pt x="160114" y="130522"/>
                </a:lnTo>
                <a:lnTo>
                  <a:pt x="165918" y="134590"/>
                </a:lnTo>
                <a:lnTo>
                  <a:pt x="174054" y="140047"/>
                </a:lnTo>
                <a:lnTo>
                  <a:pt x="169231" y="145019"/>
                </a:lnTo>
                <a:lnTo>
                  <a:pt x="163990" y="149962"/>
                </a:lnTo>
                <a:lnTo>
                  <a:pt x="158329" y="154878"/>
                </a:lnTo>
                <a:lnTo>
                  <a:pt x="152251" y="159766"/>
                </a:lnTo>
                <a:lnTo>
                  <a:pt x="148009" y="162371"/>
                </a:lnTo>
                <a:close/>
              </a:path>
              <a:path w="879475" h="285114">
                <a:moveTo>
                  <a:pt x="270123" y="74414"/>
                </a:moveTo>
                <a:lnTo>
                  <a:pt x="236041" y="74414"/>
                </a:lnTo>
                <a:lnTo>
                  <a:pt x="236041" y="0"/>
                </a:lnTo>
                <a:lnTo>
                  <a:pt x="269006" y="0"/>
                </a:lnTo>
                <a:lnTo>
                  <a:pt x="272206" y="3125"/>
                </a:lnTo>
                <a:lnTo>
                  <a:pt x="272206" y="9376"/>
                </a:lnTo>
                <a:lnTo>
                  <a:pt x="266625" y="18826"/>
                </a:lnTo>
                <a:lnTo>
                  <a:pt x="270123" y="18826"/>
                </a:lnTo>
                <a:lnTo>
                  <a:pt x="270123" y="74414"/>
                </a:lnTo>
                <a:close/>
              </a:path>
              <a:path w="879475" h="285114">
                <a:moveTo>
                  <a:pt x="185184" y="176063"/>
                </a:moveTo>
                <a:lnTo>
                  <a:pt x="175021" y="176063"/>
                </a:lnTo>
                <a:lnTo>
                  <a:pt x="175021" y="6250"/>
                </a:lnTo>
                <a:lnTo>
                  <a:pt x="207689" y="6250"/>
                </a:lnTo>
                <a:lnTo>
                  <a:pt x="211187" y="9649"/>
                </a:lnTo>
                <a:lnTo>
                  <a:pt x="211187" y="16445"/>
                </a:lnTo>
                <a:lnTo>
                  <a:pt x="204713" y="24482"/>
                </a:lnTo>
                <a:lnTo>
                  <a:pt x="208805" y="24482"/>
                </a:lnTo>
                <a:lnTo>
                  <a:pt x="208805" y="74414"/>
                </a:lnTo>
                <a:lnTo>
                  <a:pt x="270123" y="74414"/>
                </a:lnTo>
                <a:lnTo>
                  <a:pt x="270123" y="106709"/>
                </a:lnTo>
                <a:lnTo>
                  <a:pt x="208805" y="106709"/>
                </a:lnTo>
                <a:lnTo>
                  <a:pt x="208805" y="175319"/>
                </a:lnTo>
                <a:lnTo>
                  <a:pt x="172298" y="175319"/>
                </a:lnTo>
                <a:lnTo>
                  <a:pt x="185184" y="176063"/>
                </a:lnTo>
                <a:close/>
              </a:path>
              <a:path w="879475" h="285114">
                <a:moveTo>
                  <a:pt x="270123" y="182016"/>
                </a:moveTo>
                <a:lnTo>
                  <a:pt x="236041" y="182016"/>
                </a:lnTo>
                <a:lnTo>
                  <a:pt x="236041" y="106709"/>
                </a:lnTo>
                <a:lnTo>
                  <a:pt x="270123" y="106709"/>
                </a:lnTo>
                <a:lnTo>
                  <a:pt x="270123" y="182016"/>
                </a:lnTo>
                <a:close/>
              </a:path>
              <a:path w="879475" h="285114">
                <a:moveTo>
                  <a:pt x="156343" y="284708"/>
                </a:moveTo>
                <a:lnTo>
                  <a:pt x="116764" y="281792"/>
                </a:lnTo>
                <a:lnTo>
                  <a:pt x="67800" y="258463"/>
                </a:lnTo>
                <a:lnTo>
                  <a:pt x="57745" y="232097"/>
                </a:lnTo>
                <a:lnTo>
                  <a:pt x="57797" y="228426"/>
                </a:lnTo>
                <a:lnTo>
                  <a:pt x="82194" y="189969"/>
                </a:lnTo>
                <a:lnTo>
                  <a:pt x="122266" y="176947"/>
                </a:lnTo>
                <a:lnTo>
                  <a:pt x="148902" y="175319"/>
                </a:lnTo>
                <a:lnTo>
                  <a:pt x="175021" y="175319"/>
                </a:lnTo>
                <a:lnTo>
                  <a:pt x="175021" y="176063"/>
                </a:lnTo>
                <a:lnTo>
                  <a:pt x="185184" y="176063"/>
                </a:lnTo>
                <a:lnTo>
                  <a:pt x="236581" y="182649"/>
                </a:lnTo>
                <a:lnTo>
                  <a:pt x="268017" y="207912"/>
                </a:lnTo>
                <a:lnTo>
                  <a:pt x="145330" y="207912"/>
                </a:lnTo>
                <a:lnTo>
                  <a:pt x="124387" y="209052"/>
                </a:lnTo>
                <a:lnTo>
                  <a:pt x="92719" y="228426"/>
                </a:lnTo>
                <a:lnTo>
                  <a:pt x="92719" y="229865"/>
                </a:lnTo>
                <a:lnTo>
                  <a:pt x="96929" y="239365"/>
                </a:lnTo>
                <a:lnTo>
                  <a:pt x="96782" y="239365"/>
                </a:lnTo>
                <a:lnTo>
                  <a:pt x="109742" y="246329"/>
                </a:lnTo>
                <a:lnTo>
                  <a:pt x="131019" y="250445"/>
                </a:lnTo>
                <a:lnTo>
                  <a:pt x="160808" y="251817"/>
                </a:lnTo>
                <a:lnTo>
                  <a:pt x="266536" y="251817"/>
                </a:lnTo>
                <a:lnTo>
                  <a:pt x="265523" y="255030"/>
                </a:lnTo>
                <a:lnTo>
                  <a:pt x="243687" y="271518"/>
                </a:lnTo>
                <a:lnTo>
                  <a:pt x="207294" y="281410"/>
                </a:lnTo>
                <a:lnTo>
                  <a:pt x="156343" y="284708"/>
                </a:lnTo>
                <a:close/>
              </a:path>
              <a:path w="879475" h="285114">
                <a:moveTo>
                  <a:pt x="208805" y="176063"/>
                </a:moveTo>
                <a:lnTo>
                  <a:pt x="185184" y="176063"/>
                </a:lnTo>
                <a:lnTo>
                  <a:pt x="172298" y="175319"/>
                </a:lnTo>
                <a:lnTo>
                  <a:pt x="208805" y="175319"/>
                </a:lnTo>
                <a:lnTo>
                  <a:pt x="208805" y="176063"/>
                </a:lnTo>
                <a:close/>
              </a:path>
              <a:path w="879475" h="285114">
                <a:moveTo>
                  <a:pt x="266536" y="251817"/>
                </a:moveTo>
                <a:lnTo>
                  <a:pt x="160808" y="251817"/>
                </a:lnTo>
                <a:lnTo>
                  <a:pt x="183998" y="251249"/>
                </a:lnTo>
                <a:lnTo>
                  <a:pt x="203038" y="249547"/>
                </a:lnTo>
                <a:lnTo>
                  <a:pt x="217930" y="246710"/>
                </a:lnTo>
                <a:lnTo>
                  <a:pt x="228674" y="242738"/>
                </a:lnTo>
                <a:lnTo>
                  <a:pt x="234974" y="239365"/>
                </a:lnTo>
                <a:lnTo>
                  <a:pt x="238124" y="235074"/>
                </a:lnTo>
                <a:lnTo>
                  <a:pt x="238124" y="223763"/>
                </a:lnTo>
                <a:lnTo>
                  <a:pt x="235967" y="219248"/>
                </a:lnTo>
                <a:lnTo>
                  <a:pt x="231650" y="216321"/>
                </a:lnTo>
                <a:lnTo>
                  <a:pt x="223456" y="212642"/>
                </a:lnTo>
                <a:lnTo>
                  <a:pt x="210342" y="209940"/>
                </a:lnTo>
                <a:lnTo>
                  <a:pt x="209886" y="209940"/>
                </a:lnTo>
                <a:lnTo>
                  <a:pt x="193392" y="208438"/>
                </a:lnTo>
                <a:lnTo>
                  <a:pt x="171524" y="207912"/>
                </a:lnTo>
                <a:lnTo>
                  <a:pt x="268017" y="207912"/>
                </a:lnTo>
                <a:lnTo>
                  <a:pt x="269081" y="209940"/>
                </a:lnTo>
                <a:lnTo>
                  <a:pt x="271871" y="220233"/>
                </a:lnTo>
                <a:lnTo>
                  <a:pt x="272341" y="226144"/>
                </a:lnTo>
                <a:lnTo>
                  <a:pt x="272423" y="227186"/>
                </a:lnTo>
                <a:lnTo>
                  <a:pt x="272522" y="228426"/>
                </a:lnTo>
                <a:lnTo>
                  <a:pt x="272636" y="229865"/>
                </a:lnTo>
                <a:lnTo>
                  <a:pt x="272755" y="232097"/>
                </a:lnTo>
                <a:lnTo>
                  <a:pt x="266536" y="251817"/>
                </a:lnTo>
                <a:close/>
              </a:path>
              <a:path w="879475" h="285114">
                <a:moveTo>
                  <a:pt x="481756" y="154334"/>
                </a:moveTo>
                <a:lnTo>
                  <a:pt x="335756" y="154334"/>
                </a:lnTo>
                <a:lnTo>
                  <a:pt x="335756" y="19942"/>
                </a:lnTo>
                <a:lnTo>
                  <a:pt x="481756" y="19942"/>
                </a:lnTo>
                <a:lnTo>
                  <a:pt x="481756" y="52536"/>
                </a:lnTo>
                <a:lnTo>
                  <a:pt x="370135" y="52536"/>
                </a:lnTo>
                <a:lnTo>
                  <a:pt x="370135" y="122336"/>
                </a:lnTo>
                <a:lnTo>
                  <a:pt x="481756" y="122336"/>
                </a:lnTo>
                <a:lnTo>
                  <a:pt x="481756" y="154334"/>
                </a:lnTo>
                <a:close/>
              </a:path>
              <a:path w="879475" h="285114">
                <a:moveTo>
                  <a:pt x="481756" y="122336"/>
                </a:moveTo>
                <a:lnTo>
                  <a:pt x="447674" y="122336"/>
                </a:lnTo>
                <a:lnTo>
                  <a:pt x="447674" y="52536"/>
                </a:lnTo>
                <a:lnTo>
                  <a:pt x="481756" y="52536"/>
                </a:lnTo>
                <a:lnTo>
                  <a:pt x="481756" y="122336"/>
                </a:lnTo>
                <a:close/>
              </a:path>
              <a:path w="879475" h="285114">
                <a:moveTo>
                  <a:pt x="571946" y="185588"/>
                </a:moveTo>
                <a:lnTo>
                  <a:pt x="546589" y="185588"/>
                </a:lnTo>
                <a:lnTo>
                  <a:pt x="537864" y="181935"/>
                </a:lnTo>
                <a:lnTo>
                  <a:pt x="537864" y="135582"/>
                </a:lnTo>
                <a:lnTo>
                  <a:pt x="483393" y="135582"/>
                </a:lnTo>
                <a:lnTo>
                  <a:pt x="483393" y="102393"/>
                </a:lnTo>
                <a:lnTo>
                  <a:pt x="537864" y="102393"/>
                </a:lnTo>
                <a:lnTo>
                  <a:pt x="537864" y="70098"/>
                </a:lnTo>
                <a:lnTo>
                  <a:pt x="483393" y="70098"/>
                </a:lnTo>
                <a:lnTo>
                  <a:pt x="483393" y="37504"/>
                </a:lnTo>
                <a:lnTo>
                  <a:pt x="537864" y="37504"/>
                </a:lnTo>
                <a:lnTo>
                  <a:pt x="537864" y="0"/>
                </a:lnTo>
                <a:lnTo>
                  <a:pt x="571127" y="0"/>
                </a:lnTo>
                <a:lnTo>
                  <a:pt x="574327" y="3150"/>
                </a:lnTo>
                <a:lnTo>
                  <a:pt x="574327" y="9450"/>
                </a:lnTo>
                <a:lnTo>
                  <a:pt x="568151" y="19124"/>
                </a:lnTo>
                <a:lnTo>
                  <a:pt x="571946" y="19124"/>
                </a:lnTo>
                <a:lnTo>
                  <a:pt x="571946" y="185588"/>
                </a:lnTo>
                <a:close/>
              </a:path>
              <a:path w="879475" h="285114">
                <a:moveTo>
                  <a:pt x="472529" y="284708"/>
                </a:moveTo>
                <a:lnTo>
                  <a:pt x="462929" y="284708"/>
                </a:lnTo>
                <a:lnTo>
                  <a:pt x="420053" y="281206"/>
                </a:lnTo>
                <a:lnTo>
                  <a:pt x="389388" y="270662"/>
                </a:lnTo>
                <a:lnTo>
                  <a:pt x="371051" y="253189"/>
                </a:lnTo>
                <a:lnTo>
                  <a:pt x="364926" y="228674"/>
                </a:lnTo>
                <a:lnTo>
                  <a:pt x="368354" y="210503"/>
                </a:lnTo>
                <a:lnTo>
                  <a:pt x="378637" y="196025"/>
                </a:lnTo>
                <a:lnTo>
                  <a:pt x="395775" y="185239"/>
                </a:lnTo>
                <a:lnTo>
                  <a:pt x="420147" y="178035"/>
                </a:lnTo>
                <a:lnTo>
                  <a:pt x="420415" y="178035"/>
                </a:lnTo>
                <a:lnTo>
                  <a:pt x="427676" y="176779"/>
                </a:lnTo>
                <a:lnTo>
                  <a:pt x="436153" y="175775"/>
                </a:lnTo>
                <a:lnTo>
                  <a:pt x="444493" y="175217"/>
                </a:lnTo>
                <a:lnTo>
                  <a:pt x="453404" y="175021"/>
                </a:lnTo>
                <a:lnTo>
                  <a:pt x="478110" y="175021"/>
                </a:lnTo>
                <a:lnTo>
                  <a:pt x="501532" y="175775"/>
                </a:lnTo>
                <a:lnTo>
                  <a:pt x="521344" y="178035"/>
                </a:lnTo>
                <a:lnTo>
                  <a:pt x="537548" y="181802"/>
                </a:lnTo>
                <a:lnTo>
                  <a:pt x="537864" y="181935"/>
                </a:lnTo>
                <a:lnTo>
                  <a:pt x="537864" y="185588"/>
                </a:lnTo>
                <a:lnTo>
                  <a:pt x="546589" y="185588"/>
                </a:lnTo>
                <a:lnTo>
                  <a:pt x="570600" y="207615"/>
                </a:lnTo>
                <a:lnTo>
                  <a:pt x="451023" y="207615"/>
                </a:lnTo>
                <a:lnTo>
                  <a:pt x="434550" y="208364"/>
                </a:lnTo>
                <a:lnTo>
                  <a:pt x="421784" y="210503"/>
                </a:lnTo>
                <a:lnTo>
                  <a:pt x="421441" y="210503"/>
                </a:lnTo>
                <a:lnTo>
                  <a:pt x="410812" y="214354"/>
                </a:lnTo>
                <a:lnTo>
                  <a:pt x="403581" y="219571"/>
                </a:lnTo>
                <a:lnTo>
                  <a:pt x="401116" y="222324"/>
                </a:lnTo>
                <a:lnTo>
                  <a:pt x="399901" y="225549"/>
                </a:lnTo>
                <a:lnTo>
                  <a:pt x="399901" y="229269"/>
                </a:lnTo>
                <a:lnTo>
                  <a:pt x="404026" y="238873"/>
                </a:lnTo>
                <a:lnTo>
                  <a:pt x="416402" y="245733"/>
                </a:lnTo>
                <a:lnTo>
                  <a:pt x="437029" y="249849"/>
                </a:lnTo>
                <a:lnTo>
                  <a:pt x="465906" y="251221"/>
                </a:lnTo>
                <a:lnTo>
                  <a:pt x="569874" y="251221"/>
                </a:lnTo>
                <a:lnTo>
                  <a:pt x="569081" y="254054"/>
                </a:lnTo>
                <a:lnTo>
                  <a:pt x="549771" y="270662"/>
                </a:lnTo>
                <a:lnTo>
                  <a:pt x="517587" y="280880"/>
                </a:lnTo>
                <a:lnTo>
                  <a:pt x="472529" y="284708"/>
                </a:lnTo>
                <a:close/>
              </a:path>
              <a:path w="879475" h="285114">
                <a:moveTo>
                  <a:pt x="546589" y="185588"/>
                </a:moveTo>
                <a:lnTo>
                  <a:pt x="537864" y="185588"/>
                </a:lnTo>
                <a:lnTo>
                  <a:pt x="537864" y="181935"/>
                </a:lnTo>
                <a:lnTo>
                  <a:pt x="546589" y="185588"/>
                </a:lnTo>
                <a:close/>
              </a:path>
              <a:path w="879475" h="285114">
                <a:moveTo>
                  <a:pt x="569874" y="251221"/>
                </a:moveTo>
                <a:lnTo>
                  <a:pt x="469478" y="251221"/>
                </a:lnTo>
                <a:lnTo>
                  <a:pt x="488542" y="250821"/>
                </a:lnTo>
                <a:lnTo>
                  <a:pt x="504434" y="249621"/>
                </a:lnTo>
                <a:lnTo>
                  <a:pt x="517154" y="247622"/>
                </a:lnTo>
                <a:lnTo>
                  <a:pt x="526702" y="244822"/>
                </a:lnTo>
                <a:lnTo>
                  <a:pt x="536128" y="241101"/>
                </a:lnTo>
                <a:lnTo>
                  <a:pt x="540841" y="235818"/>
                </a:lnTo>
                <a:lnTo>
                  <a:pt x="540841" y="223614"/>
                </a:lnTo>
                <a:lnTo>
                  <a:pt x="499616" y="208191"/>
                </a:lnTo>
                <a:lnTo>
                  <a:pt x="478705" y="207615"/>
                </a:lnTo>
                <a:lnTo>
                  <a:pt x="570600" y="207615"/>
                </a:lnTo>
                <a:lnTo>
                  <a:pt x="573806" y="214213"/>
                </a:lnTo>
                <a:lnTo>
                  <a:pt x="575518" y="222175"/>
                </a:lnTo>
                <a:lnTo>
                  <a:pt x="575518" y="231055"/>
                </a:lnTo>
                <a:lnTo>
                  <a:pt x="569986" y="250821"/>
                </a:lnTo>
                <a:lnTo>
                  <a:pt x="569874" y="251221"/>
                </a:lnTo>
                <a:close/>
              </a:path>
              <a:path w="879475" h="285114">
                <a:moveTo>
                  <a:pt x="725462" y="157608"/>
                </a:moveTo>
                <a:lnTo>
                  <a:pt x="676028" y="142498"/>
                </a:lnTo>
                <a:lnTo>
                  <a:pt x="653169" y="109797"/>
                </a:lnTo>
                <a:lnTo>
                  <a:pt x="649485" y="84906"/>
                </a:lnTo>
                <a:lnTo>
                  <a:pt x="650926" y="72042"/>
                </a:lnTo>
                <a:lnTo>
                  <a:pt x="651043" y="70991"/>
                </a:lnTo>
                <a:lnTo>
                  <a:pt x="674414" y="35941"/>
                </a:lnTo>
                <a:lnTo>
                  <a:pt x="710803" y="20017"/>
                </a:lnTo>
                <a:lnTo>
                  <a:pt x="723081" y="18454"/>
                </a:lnTo>
                <a:lnTo>
                  <a:pt x="730225" y="18454"/>
                </a:lnTo>
                <a:lnTo>
                  <a:pt x="773534" y="30719"/>
                </a:lnTo>
                <a:lnTo>
                  <a:pt x="793605" y="51048"/>
                </a:lnTo>
                <a:lnTo>
                  <a:pt x="715888" y="51048"/>
                </a:lnTo>
                <a:lnTo>
                  <a:pt x="709438" y="52982"/>
                </a:lnTo>
                <a:lnTo>
                  <a:pt x="684460" y="87287"/>
                </a:lnTo>
                <a:lnTo>
                  <a:pt x="685454" y="96366"/>
                </a:lnTo>
                <a:lnTo>
                  <a:pt x="685511" y="96891"/>
                </a:lnTo>
                <a:lnTo>
                  <a:pt x="715639" y="125313"/>
                </a:lnTo>
                <a:lnTo>
                  <a:pt x="793203" y="125313"/>
                </a:lnTo>
                <a:lnTo>
                  <a:pt x="781877" y="139121"/>
                </a:lnTo>
                <a:lnTo>
                  <a:pt x="765274" y="149869"/>
                </a:lnTo>
                <a:lnTo>
                  <a:pt x="756284" y="153255"/>
                </a:lnTo>
                <a:lnTo>
                  <a:pt x="746652" y="155674"/>
                </a:lnTo>
                <a:lnTo>
                  <a:pt x="736378" y="157125"/>
                </a:lnTo>
                <a:lnTo>
                  <a:pt x="725462" y="157608"/>
                </a:lnTo>
                <a:close/>
              </a:path>
              <a:path w="879475" h="285114">
                <a:moveTo>
                  <a:pt x="793203" y="125313"/>
                </a:moveTo>
                <a:lnTo>
                  <a:pt x="724272" y="125313"/>
                </a:lnTo>
                <a:lnTo>
                  <a:pt x="740768" y="123504"/>
                </a:lnTo>
                <a:lnTo>
                  <a:pt x="753423" y="118076"/>
                </a:lnTo>
                <a:lnTo>
                  <a:pt x="762237" y="109030"/>
                </a:lnTo>
                <a:lnTo>
                  <a:pt x="767209" y="96366"/>
                </a:lnTo>
                <a:lnTo>
                  <a:pt x="767903" y="93042"/>
                </a:lnTo>
                <a:lnTo>
                  <a:pt x="768250" y="89222"/>
                </a:lnTo>
                <a:lnTo>
                  <a:pt x="768205" y="84608"/>
                </a:lnTo>
                <a:lnTo>
                  <a:pt x="741387" y="53503"/>
                </a:lnTo>
                <a:lnTo>
                  <a:pt x="728786" y="51048"/>
                </a:lnTo>
                <a:lnTo>
                  <a:pt x="793605" y="51048"/>
                </a:lnTo>
                <a:lnTo>
                  <a:pt x="798667" y="60461"/>
                </a:lnTo>
                <a:lnTo>
                  <a:pt x="802085" y="72042"/>
                </a:lnTo>
                <a:lnTo>
                  <a:pt x="803225" y="84608"/>
                </a:lnTo>
                <a:lnTo>
                  <a:pt x="800853" y="106491"/>
                </a:lnTo>
                <a:lnTo>
                  <a:pt x="793737" y="124662"/>
                </a:lnTo>
                <a:lnTo>
                  <a:pt x="793203" y="125313"/>
                </a:lnTo>
                <a:close/>
              </a:path>
              <a:path w="879475" h="285114">
                <a:moveTo>
                  <a:pt x="876746" y="284410"/>
                </a:moveTo>
                <a:lnTo>
                  <a:pt x="842664" y="284410"/>
                </a:lnTo>
                <a:lnTo>
                  <a:pt x="842664" y="0"/>
                </a:lnTo>
                <a:lnTo>
                  <a:pt x="875729" y="0"/>
                </a:lnTo>
                <a:lnTo>
                  <a:pt x="879127" y="3274"/>
                </a:lnTo>
                <a:lnTo>
                  <a:pt x="879127" y="9822"/>
                </a:lnTo>
                <a:lnTo>
                  <a:pt x="872728" y="18231"/>
                </a:lnTo>
                <a:lnTo>
                  <a:pt x="876746" y="18231"/>
                </a:lnTo>
                <a:lnTo>
                  <a:pt x="876746" y="284410"/>
                </a:lnTo>
                <a:close/>
              </a:path>
              <a:path w="879475" h="285114">
                <a:moveTo>
                  <a:pt x="645294" y="229046"/>
                </a:moveTo>
                <a:lnTo>
                  <a:pt x="644202" y="229046"/>
                </a:lnTo>
                <a:lnTo>
                  <a:pt x="639133" y="227376"/>
                </a:lnTo>
                <a:lnTo>
                  <a:pt x="634714" y="222367"/>
                </a:lnTo>
                <a:lnTo>
                  <a:pt x="630921" y="213921"/>
                </a:lnTo>
                <a:lnTo>
                  <a:pt x="627831" y="202331"/>
                </a:lnTo>
                <a:lnTo>
                  <a:pt x="627682" y="200992"/>
                </a:lnTo>
                <a:lnTo>
                  <a:pt x="626739" y="197718"/>
                </a:lnTo>
                <a:lnTo>
                  <a:pt x="625003" y="192509"/>
                </a:lnTo>
                <a:lnTo>
                  <a:pt x="642770" y="190853"/>
                </a:lnTo>
                <a:lnTo>
                  <a:pt x="837158" y="175691"/>
                </a:lnTo>
                <a:lnTo>
                  <a:pt x="837158" y="209029"/>
                </a:lnTo>
                <a:lnTo>
                  <a:pt x="660275" y="224283"/>
                </a:lnTo>
                <a:lnTo>
                  <a:pt x="660027" y="224283"/>
                </a:lnTo>
                <a:lnTo>
                  <a:pt x="656381" y="225573"/>
                </a:lnTo>
                <a:lnTo>
                  <a:pt x="649337" y="228153"/>
                </a:lnTo>
                <a:lnTo>
                  <a:pt x="647005" y="228748"/>
                </a:lnTo>
                <a:lnTo>
                  <a:pt x="645294" y="229046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4266" y="3321820"/>
            <a:ext cx="569595" cy="284480"/>
          </a:xfrm>
          <a:custGeom>
            <a:avLst/>
            <a:gdLst/>
            <a:ahLst/>
            <a:cxnLst/>
            <a:rect l="l" t="t" r="r" b="b"/>
            <a:pathLst>
              <a:path w="569595" h="284479">
                <a:moveTo>
                  <a:pt x="16296" y="64442"/>
                </a:moveTo>
                <a:lnTo>
                  <a:pt x="16296" y="32146"/>
                </a:lnTo>
                <a:lnTo>
                  <a:pt x="160436" y="32146"/>
                </a:lnTo>
                <a:lnTo>
                  <a:pt x="124023" y="63375"/>
                </a:lnTo>
                <a:lnTo>
                  <a:pt x="123906" y="63772"/>
                </a:lnTo>
                <a:lnTo>
                  <a:pt x="124420" y="63772"/>
                </a:lnTo>
                <a:lnTo>
                  <a:pt x="16296" y="64442"/>
                </a:lnTo>
                <a:close/>
              </a:path>
              <a:path w="569595" h="284479">
                <a:moveTo>
                  <a:pt x="30410" y="233808"/>
                </a:moveTo>
                <a:lnTo>
                  <a:pt x="28277" y="233808"/>
                </a:lnTo>
                <a:lnTo>
                  <a:pt x="25440" y="232762"/>
                </a:lnTo>
                <a:lnTo>
                  <a:pt x="21021" y="229623"/>
                </a:lnTo>
                <a:lnTo>
                  <a:pt x="15022" y="224390"/>
                </a:lnTo>
                <a:lnTo>
                  <a:pt x="7441" y="217065"/>
                </a:lnTo>
                <a:lnTo>
                  <a:pt x="0" y="209624"/>
                </a:lnTo>
                <a:lnTo>
                  <a:pt x="28705" y="192881"/>
                </a:lnTo>
                <a:lnTo>
                  <a:pt x="52833" y="176510"/>
                </a:lnTo>
                <a:lnTo>
                  <a:pt x="87362" y="144884"/>
                </a:lnTo>
                <a:lnTo>
                  <a:pt x="114095" y="97682"/>
                </a:lnTo>
                <a:lnTo>
                  <a:pt x="122485" y="68609"/>
                </a:lnTo>
                <a:lnTo>
                  <a:pt x="123906" y="63772"/>
                </a:lnTo>
                <a:lnTo>
                  <a:pt x="124023" y="63375"/>
                </a:lnTo>
                <a:lnTo>
                  <a:pt x="124420" y="63772"/>
                </a:lnTo>
                <a:lnTo>
                  <a:pt x="157262" y="63772"/>
                </a:lnTo>
                <a:lnTo>
                  <a:pt x="147907" y="103454"/>
                </a:lnTo>
                <a:lnTo>
                  <a:pt x="118736" y="160976"/>
                </a:lnTo>
                <a:lnTo>
                  <a:pt x="85176" y="196606"/>
                </a:lnTo>
                <a:lnTo>
                  <a:pt x="36760" y="230162"/>
                </a:lnTo>
                <a:lnTo>
                  <a:pt x="33238" y="232593"/>
                </a:lnTo>
                <a:lnTo>
                  <a:pt x="30410" y="233808"/>
                </a:lnTo>
                <a:close/>
              </a:path>
              <a:path w="569595" h="284479">
                <a:moveTo>
                  <a:pt x="157262" y="63772"/>
                </a:moveTo>
                <a:lnTo>
                  <a:pt x="124420" y="63772"/>
                </a:lnTo>
                <a:lnTo>
                  <a:pt x="124023" y="63375"/>
                </a:lnTo>
                <a:lnTo>
                  <a:pt x="157326" y="63375"/>
                </a:lnTo>
                <a:lnTo>
                  <a:pt x="157262" y="63772"/>
                </a:lnTo>
                <a:close/>
              </a:path>
              <a:path w="569595" h="284479">
                <a:moveTo>
                  <a:pt x="252784" y="284410"/>
                </a:moveTo>
                <a:lnTo>
                  <a:pt x="218702" y="284410"/>
                </a:lnTo>
                <a:lnTo>
                  <a:pt x="218702" y="0"/>
                </a:lnTo>
                <a:lnTo>
                  <a:pt x="251370" y="0"/>
                </a:lnTo>
                <a:lnTo>
                  <a:pt x="254868" y="3348"/>
                </a:lnTo>
                <a:lnTo>
                  <a:pt x="254868" y="10045"/>
                </a:lnTo>
                <a:lnTo>
                  <a:pt x="249063" y="18529"/>
                </a:lnTo>
                <a:lnTo>
                  <a:pt x="252784" y="18529"/>
                </a:lnTo>
                <a:lnTo>
                  <a:pt x="252784" y="284410"/>
                </a:lnTo>
                <a:close/>
              </a:path>
              <a:path w="569595" h="284479">
                <a:moveTo>
                  <a:pt x="557584" y="234404"/>
                </a:moveTo>
                <a:lnTo>
                  <a:pt x="523502" y="234404"/>
                </a:lnTo>
                <a:lnTo>
                  <a:pt x="523502" y="198090"/>
                </a:lnTo>
                <a:lnTo>
                  <a:pt x="465757" y="198090"/>
                </a:lnTo>
                <a:lnTo>
                  <a:pt x="465757" y="165199"/>
                </a:lnTo>
                <a:lnTo>
                  <a:pt x="523502" y="165199"/>
                </a:lnTo>
                <a:lnTo>
                  <a:pt x="523502" y="0"/>
                </a:lnTo>
                <a:lnTo>
                  <a:pt x="556666" y="0"/>
                </a:lnTo>
                <a:lnTo>
                  <a:pt x="559965" y="3249"/>
                </a:lnTo>
                <a:lnTo>
                  <a:pt x="559965" y="9748"/>
                </a:lnTo>
                <a:lnTo>
                  <a:pt x="553714" y="19124"/>
                </a:lnTo>
                <a:lnTo>
                  <a:pt x="557584" y="19124"/>
                </a:lnTo>
                <a:lnTo>
                  <a:pt x="557584" y="234404"/>
                </a:lnTo>
                <a:close/>
              </a:path>
              <a:path w="569595" h="284479">
                <a:moveTo>
                  <a:pt x="426541" y="120104"/>
                </a:moveTo>
                <a:lnTo>
                  <a:pt x="375884" y="114188"/>
                </a:lnTo>
                <a:lnTo>
                  <a:pt x="340388" y="89143"/>
                </a:lnTo>
                <a:lnTo>
                  <a:pt x="334220" y="62135"/>
                </a:lnTo>
                <a:lnTo>
                  <a:pt x="337537" y="43695"/>
                </a:lnTo>
                <a:lnTo>
                  <a:pt x="387697" y="9971"/>
                </a:lnTo>
                <a:lnTo>
                  <a:pt x="424457" y="6250"/>
                </a:lnTo>
                <a:lnTo>
                  <a:pt x="447009" y="7939"/>
                </a:lnTo>
                <a:lnTo>
                  <a:pt x="465925" y="13003"/>
                </a:lnTo>
                <a:lnTo>
                  <a:pt x="481203" y="21445"/>
                </a:lnTo>
                <a:lnTo>
                  <a:pt x="492844" y="33263"/>
                </a:lnTo>
                <a:lnTo>
                  <a:pt x="496084" y="38844"/>
                </a:lnTo>
                <a:lnTo>
                  <a:pt x="410170" y="38844"/>
                </a:lnTo>
                <a:lnTo>
                  <a:pt x="399031" y="39518"/>
                </a:lnTo>
                <a:lnTo>
                  <a:pt x="368870" y="63772"/>
                </a:lnTo>
                <a:lnTo>
                  <a:pt x="371972" y="74288"/>
                </a:lnTo>
                <a:lnTo>
                  <a:pt x="381278" y="81799"/>
                </a:lnTo>
                <a:lnTo>
                  <a:pt x="396789" y="86306"/>
                </a:lnTo>
                <a:lnTo>
                  <a:pt x="418504" y="87808"/>
                </a:lnTo>
                <a:lnTo>
                  <a:pt x="497533" y="87808"/>
                </a:lnTo>
                <a:lnTo>
                  <a:pt x="492631" y="96440"/>
                </a:lnTo>
                <a:lnTo>
                  <a:pt x="453679" y="117257"/>
                </a:lnTo>
                <a:lnTo>
                  <a:pt x="435931" y="119788"/>
                </a:lnTo>
                <a:lnTo>
                  <a:pt x="426541" y="120104"/>
                </a:lnTo>
                <a:close/>
              </a:path>
              <a:path w="569595" h="284479">
                <a:moveTo>
                  <a:pt x="497533" y="87808"/>
                </a:moveTo>
                <a:lnTo>
                  <a:pt x="418504" y="87808"/>
                </a:lnTo>
                <a:lnTo>
                  <a:pt x="434685" y="87069"/>
                </a:lnTo>
                <a:lnTo>
                  <a:pt x="447581" y="84850"/>
                </a:lnTo>
                <a:lnTo>
                  <a:pt x="467841" y="67195"/>
                </a:lnTo>
                <a:lnTo>
                  <a:pt x="467841" y="61093"/>
                </a:lnTo>
                <a:lnTo>
                  <a:pt x="466096" y="54099"/>
                </a:lnTo>
                <a:lnTo>
                  <a:pt x="465980" y="53633"/>
                </a:lnTo>
                <a:lnTo>
                  <a:pt x="427831" y="38844"/>
                </a:lnTo>
                <a:lnTo>
                  <a:pt x="496084" y="38844"/>
                </a:lnTo>
                <a:lnTo>
                  <a:pt x="502617" y="60250"/>
                </a:lnTo>
                <a:lnTo>
                  <a:pt x="502706" y="61093"/>
                </a:lnTo>
                <a:lnTo>
                  <a:pt x="502745" y="67195"/>
                </a:lnTo>
                <a:lnTo>
                  <a:pt x="500267" y="82994"/>
                </a:lnTo>
                <a:lnTo>
                  <a:pt x="497533" y="87808"/>
                </a:lnTo>
                <a:close/>
              </a:path>
              <a:path w="569595" h="284479">
                <a:moveTo>
                  <a:pt x="332928" y="169515"/>
                </a:moveTo>
                <a:lnTo>
                  <a:pt x="326217" y="167180"/>
                </a:lnTo>
                <a:lnTo>
                  <a:pt x="320668" y="160176"/>
                </a:lnTo>
                <a:lnTo>
                  <a:pt x="316282" y="148502"/>
                </a:lnTo>
                <a:lnTo>
                  <a:pt x="313059" y="132159"/>
                </a:lnTo>
                <a:lnTo>
                  <a:pt x="517996" y="123824"/>
                </a:lnTo>
                <a:lnTo>
                  <a:pt x="517996" y="154558"/>
                </a:lnTo>
                <a:lnTo>
                  <a:pt x="430410" y="154558"/>
                </a:lnTo>
                <a:lnTo>
                  <a:pt x="430410" y="158179"/>
                </a:lnTo>
                <a:lnTo>
                  <a:pt x="430857" y="159990"/>
                </a:lnTo>
                <a:lnTo>
                  <a:pt x="430928" y="161032"/>
                </a:lnTo>
                <a:lnTo>
                  <a:pt x="401463" y="161032"/>
                </a:lnTo>
                <a:lnTo>
                  <a:pt x="347290" y="165050"/>
                </a:lnTo>
                <a:lnTo>
                  <a:pt x="346943" y="165050"/>
                </a:lnTo>
                <a:lnTo>
                  <a:pt x="344214" y="166042"/>
                </a:lnTo>
                <a:lnTo>
                  <a:pt x="339104" y="168026"/>
                </a:lnTo>
                <a:lnTo>
                  <a:pt x="332928" y="169515"/>
                </a:lnTo>
                <a:close/>
              </a:path>
              <a:path w="569595" h="284479">
                <a:moveTo>
                  <a:pt x="431750" y="159990"/>
                </a:moveTo>
                <a:lnTo>
                  <a:pt x="430845" y="159990"/>
                </a:lnTo>
                <a:lnTo>
                  <a:pt x="430488" y="155525"/>
                </a:lnTo>
                <a:lnTo>
                  <a:pt x="430410" y="154558"/>
                </a:lnTo>
                <a:lnTo>
                  <a:pt x="517996" y="154558"/>
                </a:lnTo>
                <a:lnTo>
                  <a:pt x="517996" y="155525"/>
                </a:lnTo>
                <a:lnTo>
                  <a:pt x="431750" y="159990"/>
                </a:lnTo>
                <a:close/>
              </a:path>
              <a:path w="569595" h="284479">
                <a:moveTo>
                  <a:pt x="430845" y="159990"/>
                </a:moveTo>
                <a:lnTo>
                  <a:pt x="430410" y="158179"/>
                </a:lnTo>
                <a:lnTo>
                  <a:pt x="430410" y="155525"/>
                </a:lnTo>
                <a:lnTo>
                  <a:pt x="430700" y="158179"/>
                </a:lnTo>
                <a:lnTo>
                  <a:pt x="430845" y="159990"/>
                </a:lnTo>
                <a:close/>
              </a:path>
              <a:path w="569595" h="284479">
                <a:moveTo>
                  <a:pt x="435843" y="222498"/>
                </a:moveTo>
                <a:lnTo>
                  <a:pt x="401463" y="222498"/>
                </a:lnTo>
                <a:lnTo>
                  <a:pt x="401463" y="161032"/>
                </a:lnTo>
                <a:lnTo>
                  <a:pt x="430928" y="161032"/>
                </a:lnTo>
                <a:lnTo>
                  <a:pt x="435843" y="222498"/>
                </a:lnTo>
                <a:close/>
              </a:path>
              <a:path w="569595" h="284479">
                <a:moveTo>
                  <a:pt x="569490" y="277862"/>
                </a:moveTo>
                <a:lnTo>
                  <a:pt x="352052" y="277862"/>
                </a:lnTo>
                <a:lnTo>
                  <a:pt x="352052" y="187821"/>
                </a:lnTo>
                <a:lnTo>
                  <a:pt x="384919" y="187821"/>
                </a:lnTo>
                <a:lnTo>
                  <a:pt x="388218" y="191194"/>
                </a:lnTo>
                <a:lnTo>
                  <a:pt x="388110" y="198090"/>
                </a:lnTo>
                <a:lnTo>
                  <a:pt x="381892" y="206647"/>
                </a:lnTo>
                <a:lnTo>
                  <a:pt x="385836" y="206647"/>
                </a:lnTo>
                <a:lnTo>
                  <a:pt x="385836" y="245268"/>
                </a:lnTo>
                <a:lnTo>
                  <a:pt x="569490" y="245268"/>
                </a:lnTo>
                <a:lnTo>
                  <a:pt x="569490" y="277862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04720" y="3245273"/>
            <a:ext cx="145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80" dirty="0">
                <a:solidFill>
                  <a:srgbClr val="1A241B"/>
                </a:solidFill>
                <a:latin typeface="Tahoma"/>
                <a:cs typeface="Tahoma"/>
              </a:rPr>
              <a:t>"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54512" y="3321820"/>
            <a:ext cx="254635" cy="284480"/>
          </a:xfrm>
          <a:custGeom>
            <a:avLst/>
            <a:gdLst/>
            <a:ahLst/>
            <a:cxnLst/>
            <a:rect l="l" t="t" r="r" b="b"/>
            <a:pathLst>
              <a:path w="254635" h="284479">
                <a:moveTo>
                  <a:pt x="100458" y="157608"/>
                </a:moveTo>
                <a:lnTo>
                  <a:pt x="51024" y="142498"/>
                </a:lnTo>
                <a:lnTo>
                  <a:pt x="28165" y="109797"/>
                </a:lnTo>
                <a:lnTo>
                  <a:pt x="24482" y="84906"/>
                </a:lnTo>
                <a:lnTo>
                  <a:pt x="25922" y="72042"/>
                </a:lnTo>
                <a:lnTo>
                  <a:pt x="26040" y="70991"/>
                </a:lnTo>
                <a:lnTo>
                  <a:pt x="49410" y="35941"/>
                </a:lnTo>
                <a:lnTo>
                  <a:pt x="85799" y="20017"/>
                </a:lnTo>
                <a:lnTo>
                  <a:pt x="98077" y="18454"/>
                </a:lnTo>
                <a:lnTo>
                  <a:pt x="105221" y="18454"/>
                </a:lnTo>
                <a:lnTo>
                  <a:pt x="148530" y="30719"/>
                </a:lnTo>
                <a:lnTo>
                  <a:pt x="168601" y="51048"/>
                </a:lnTo>
                <a:lnTo>
                  <a:pt x="90884" y="51048"/>
                </a:lnTo>
                <a:lnTo>
                  <a:pt x="84435" y="52982"/>
                </a:lnTo>
                <a:lnTo>
                  <a:pt x="59456" y="87287"/>
                </a:lnTo>
                <a:lnTo>
                  <a:pt x="60450" y="96366"/>
                </a:lnTo>
                <a:lnTo>
                  <a:pt x="90636" y="125313"/>
                </a:lnTo>
                <a:lnTo>
                  <a:pt x="168199" y="125313"/>
                </a:lnTo>
                <a:lnTo>
                  <a:pt x="156874" y="139121"/>
                </a:lnTo>
                <a:lnTo>
                  <a:pt x="140270" y="149869"/>
                </a:lnTo>
                <a:lnTo>
                  <a:pt x="131280" y="153255"/>
                </a:lnTo>
                <a:lnTo>
                  <a:pt x="121648" y="155674"/>
                </a:lnTo>
                <a:lnTo>
                  <a:pt x="111374" y="157125"/>
                </a:lnTo>
                <a:lnTo>
                  <a:pt x="100458" y="157608"/>
                </a:lnTo>
                <a:close/>
              </a:path>
              <a:path w="254635" h="284479">
                <a:moveTo>
                  <a:pt x="168199" y="125313"/>
                </a:moveTo>
                <a:lnTo>
                  <a:pt x="99268" y="125313"/>
                </a:lnTo>
                <a:lnTo>
                  <a:pt x="115764" y="123504"/>
                </a:lnTo>
                <a:lnTo>
                  <a:pt x="128420" y="118076"/>
                </a:lnTo>
                <a:lnTo>
                  <a:pt x="137233" y="109030"/>
                </a:lnTo>
                <a:lnTo>
                  <a:pt x="142205" y="96366"/>
                </a:lnTo>
                <a:lnTo>
                  <a:pt x="142899" y="93042"/>
                </a:lnTo>
                <a:lnTo>
                  <a:pt x="143247" y="89222"/>
                </a:lnTo>
                <a:lnTo>
                  <a:pt x="143201" y="84608"/>
                </a:lnTo>
                <a:lnTo>
                  <a:pt x="116383" y="53503"/>
                </a:lnTo>
                <a:lnTo>
                  <a:pt x="103782" y="51048"/>
                </a:lnTo>
                <a:lnTo>
                  <a:pt x="168601" y="51048"/>
                </a:lnTo>
                <a:lnTo>
                  <a:pt x="173663" y="60461"/>
                </a:lnTo>
                <a:lnTo>
                  <a:pt x="177082" y="72042"/>
                </a:lnTo>
                <a:lnTo>
                  <a:pt x="178221" y="84608"/>
                </a:lnTo>
                <a:lnTo>
                  <a:pt x="175849" y="106491"/>
                </a:lnTo>
                <a:lnTo>
                  <a:pt x="168733" y="124662"/>
                </a:lnTo>
                <a:lnTo>
                  <a:pt x="168199" y="125313"/>
                </a:lnTo>
                <a:close/>
              </a:path>
              <a:path w="254635" h="284479">
                <a:moveTo>
                  <a:pt x="251742" y="284410"/>
                </a:moveTo>
                <a:lnTo>
                  <a:pt x="217661" y="284410"/>
                </a:lnTo>
                <a:lnTo>
                  <a:pt x="217661" y="0"/>
                </a:lnTo>
                <a:lnTo>
                  <a:pt x="250725" y="0"/>
                </a:lnTo>
                <a:lnTo>
                  <a:pt x="254124" y="3274"/>
                </a:lnTo>
                <a:lnTo>
                  <a:pt x="254124" y="9822"/>
                </a:lnTo>
                <a:lnTo>
                  <a:pt x="247724" y="18231"/>
                </a:lnTo>
                <a:lnTo>
                  <a:pt x="251742" y="18231"/>
                </a:lnTo>
                <a:lnTo>
                  <a:pt x="251742" y="284410"/>
                </a:lnTo>
                <a:close/>
              </a:path>
              <a:path w="254635" h="284479">
                <a:moveTo>
                  <a:pt x="20290" y="229046"/>
                </a:moveTo>
                <a:lnTo>
                  <a:pt x="19198" y="229046"/>
                </a:lnTo>
                <a:lnTo>
                  <a:pt x="14129" y="227376"/>
                </a:lnTo>
                <a:lnTo>
                  <a:pt x="9710" y="222367"/>
                </a:lnTo>
                <a:lnTo>
                  <a:pt x="5917" y="213921"/>
                </a:lnTo>
                <a:lnTo>
                  <a:pt x="2827" y="202331"/>
                </a:lnTo>
                <a:lnTo>
                  <a:pt x="2678" y="200992"/>
                </a:lnTo>
                <a:lnTo>
                  <a:pt x="1736" y="197718"/>
                </a:lnTo>
                <a:lnTo>
                  <a:pt x="0" y="192509"/>
                </a:lnTo>
                <a:lnTo>
                  <a:pt x="17766" y="190853"/>
                </a:lnTo>
                <a:lnTo>
                  <a:pt x="212154" y="175691"/>
                </a:lnTo>
                <a:lnTo>
                  <a:pt x="212154" y="209029"/>
                </a:lnTo>
                <a:lnTo>
                  <a:pt x="35272" y="224283"/>
                </a:lnTo>
                <a:lnTo>
                  <a:pt x="35024" y="224283"/>
                </a:lnTo>
                <a:lnTo>
                  <a:pt x="31378" y="225573"/>
                </a:lnTo>
                <a:lnTo>
                  <a:pt x="24333" y="228153"/>
                </a:lnTo>
                <a:lnTo>
                  <a:pt x="22001" y="228748"/>
                </a:lnTo>
                <a:lnTo>
                  <a:pt x="20290" y="229046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30886" y="3321820"/>
            <a:ext cx="581025" cy="285115"/>
          </a:xfrm>
          <a:custGeom>
            <a:avLst/>
            <a:gdLst/>
            <a:ahLst/>
            <a:cxnLst/>
            <a:rect l="l" t="t" r="r" b="b"/>
            <a:pathLst>
              <a:path w="581025" h="285114">
                <a:moveTo>
                  <a:pt x="250849" y="185588"/>
                </a:moveTo>
                <a:lnTo>
                  <a:pt x="225492" y="185588"/>
                </a:lnTo>
                <a:lnTo>
                  <a:pt x="216768" y="181935"/>
                </a:lnTo>
                <a:lnTo>
                  <a:pt x="216768" y="141833"/>
                </a:lnTo>
                <a:lnTo>
                  <a:pt x="144735" y="141833"/>
                </a:lnTo>
                <a:lnTo>
                  <a:pt x="144735" y="109537"/>
                </a:lnTo>
                <a:lnTo>
                  <a:pt x="216768" y="109537"/>
                </a:lnTo>
                <a:lnTo>
                  <a:pt x="216768" y="79623"/>
                </a:lnTo>
                <a:lnTo>
                  <a:pt x="154260" y="79623"/>
                </a:lnTo>
                <a:lnTo>
                  <a:pt x="154260" y="57835"/>
                </a:lnTo>
                <a:lnTo>
                  <a:pt x="157397" y="47327"/>
                </a:lnTo>
                <a:lnTo>
                  <a:pt x="216768" y="47327"/>
                </a:lnTo>
                <a:lnTo>
                  <a:pt x="216768" y="0"/>
                </a:lnTo>
                <a:lnTo>
                  <a:pt x="249931" y="0"/>
                </a:lnTo>
                <a:lnTo>
                  <a:pt x="253231" y="3249"/>
                </a:lnTo>
                <a:lnTo>
                  <a:pt x="253231" y="9748"/>
                </a:lnTo>
                <a:lnTo>
                  <a:pt x="246980" y="19124"/>
                </a:lnTo>
                <a:lnTo>
                  <a:pt x="250849" y="19124"/>
                </a:lnTo>
                <a:lnTo>
                  <a:pt x="250849" y="185588"/>
                </a:lnTo>
                <a:close/>
              </a:path>
              <a:path w="581025" h="285114">
                <a:moveTo>
                  <a:pt x="24556" y="182612"/>
                </a:moveTo>
                <a:lnTo>
                  <a:pt x="0" y="152474"/>
                </a:lnTo>
                <a:lnTo>
                  <a:pt x="33160" y="139051"/>
                </a:lnTo>
                <a:lnTo>
                  <a:pt x="60982" y="124383"/>
                </a:lnTo>
                <a:lnTo>
                  <a:pt x="100607" y="91306"/>
                </a:lnTo>
                <a:lnTo>
                  <a:pt x="120997" y="58018"/>
                </a:lnTo>
                <a:lnTo>
                  <a:pt x="123229" y="52536"/>
                </a:lnTo>
                <a:lnTo>
                  <a:pt x="17636" y="52536"/>
                </a:lnTo>
                <a:lnTo>
                  <a:pt x="17636" y="19942"/>
                </a:lnTo>
                <a:lnTo>
                  <a:pt x="165571" y="19942"/>
                </a:lnTo>
                <a:lnTo>
                  <a:pt x="157397" y="47327"/>
                </a:lnTo>
                <a:lnTo>
                  <a:pt x="154260" y="47327"/>
                </a:lnTo>
                <a:lnTo>
                  <a:pt x="154205" y="58018"/>
                </a:lnTo>
                <a:lnTo>
                  <a:pt x="150972" y="68851"/>
                </a:lnTo>
                <a:lnTo>
                  <a:pt x="127415" y="109983"/>
                </a:lnTo>
                <a:lnTo>
                  <a:pt x="94901" y="143340"/>
                </a:lnTo>
                <a:lnTo>
                  <a:pt x="53429" y="168919"/>
                </a:lnTo>
                <a:lnTo>
                  <a:pt x="24556" y="182612"/>
                </a:lnTo>
                <a:close/>
              </a:path>
              <a:path w="581025" h="285114">
                <a:moveTo>
                  <a:pt x="154260" y="57835"/>
                </a:moveTo>
                <a:lnTo>
                  <a:pt x="154260" y="47327"/>
                </a:lnTo>
                <a:lnTo>
                  <a:pt x="157397" y="47327"/>
                </a:lnTo>
                <a:lnTo>
                  <a:pt x="154260" y="57835"/>
                </a:lnTo>
                <a:close/>
              </a:path>
              <a:path w="581025" h="285114">
                <a:moveTo>
                  <a:pt x="151432" y="284708"/>
                </a:moveTo>
                <a:lnTo>
                  <a:pt x="141833" y="284708"/>
                </a:lnTo>
                <a:lnTo>
                  <a:pt x="98956" y="281206"/>
                </a:lnTo>
                <a:lnTo>
                  <a:pt x="68291" y="270662"/>
                </a:lnTo>
                <a:lnTo>
                  <a:pt x="49955" y="253189"/>
                </a:lnTo>
                <a:lnTo>
                  <a:pt x="43829" y="228674"/>
                </a:lnTo>
                <a:lnTo>
                  <a:pt x="47257" y="210503"/>
                </a:lnTo>
                <a:lnTo>
                  <a:pt x="57540" y="196025"/>
                </a:lnTo>
                <a:lnTo>
                  <a:pt x="74679" y="185239"/>
                </a:lnTo>
                <a:lnTo>
                  <a:pt x="99050" y="178035"/>
                </a:lnTo>
                <a:lnTo>
                  <a:pt x="99318" y="178035"/>
                </a:lnTo>
                <a:lnTo>
                  <a:pt x="106579" y="176779"/>
                </a:lnTo>
                <a:lnTo>
                  <a:pt x="115056" y="175775"/>
                </a:lnTo>
                <a:lnTo>
                  <a:pt x="123397" y="175217"/>
                </a:lnTo>
                <a:lnTo>
                  <a:pt x="132308" y="175021"/>
                </a:lnTo>
                <a:lnTo>
                  <a:pt x="157013" y="175021"/>
                </a:lnTo>
                <a:lnTo>
                  <a:pt x="180435" y="175775"/>
                </a:lnTo>
                <a:lnTo>
                  <a:pt x="200248" y="178035"/>
                </a:lnTo>
                <a:lnTo>
                  <a:pt x="216451" y="181802"/>
                </a:lnTo>
                <a:lnTo>
                  <a:pt x="216768" y="181935"/>
                </a:lnTo>
                <a:lnTo>
                  <a:pt x="216768" y="185588"/>
                </a:lnTo>
                <a:lnTo>
                  <a:pt x="225492" y="185588"/>
                </a:lnTo>
                <a:lnTo>
                  <a:pt x="249504" y="207615"/>
                </a:lnTo>
                <a:lnTo>
                  <a:pt x="129926" y="207615"/>
                </a:lnTo>
                <a:lnTo>
                  <a:pt x="113453" y="208364"/>
                </a:lnTo>
                <a:lnTo>
                  <a:pt x="100687" y="210503"/>
                </a:lnTo>
                <a:lnTo>
                  <a:pt x="100344" y="210503"/>
                </a:lnTo>
                <a:lnTo>
                  <a:pt x="89715" y="214354"/>
                </a:lnTo>
                <a:lnTo>
                  <a:pt x="82485" y="219571"/>
                </a:lnTo>
                <a:lnTo>
                  <a:pt x="80020" y="222324"/>
                </a:lnTo>
                <a:lnTo>
                  <a:pt x="78804" y="225549"/>
                </a:lnTo>
                <a:lnTo>
                  <a:pt x="78804" y="229269"/>
                </a:lnTo>
                <a:lnTo>
                  <a:pt x="82929" y="238873"/>
                </a:lnTo>
                <a:lnTo>
                  <a:pt x="95305" y="245733"/>
                </a:lnTo>
                <a:lnTo>
                  <a:pt x="115932" y="249849"/>
                </a:lnTo>
                <a:lnTo>
                  <a:pt x="144809" y="251221"/>
                </a:lnTo>
                <a:lnTo>
                  <a:pt x="248777" y="251221"/>
                </a:lnTo>
                <a:lnTo>
                  <a:pt x="247984" y="254054"/>
                </a:lnTo>
                <a:lnTo>
                  <a:pt x="228674" y="270662"/>
                </a:lnTo>
                <a:lnTo>
                  <a:pt x="196490" y="280880"/>
                </a:lnTo>
                <a:lnTo>
                  <a:pt x="151432" y="284708"/>
                </a:lnTo>
                <a:close/>
              </a:path>
              <a:path w="581025" h="285114">
                <a:moveTo>
                  <a:pt x="225492" y="185588"/>
                </a:moveTo>
                <a:lnTo>
                  <a:pt x="216768" y="185588"/>
                </a:lnTo>
                <a:lnTo>
                  <a:pt x="216768" y="181935"/>
                </a:lnTo>
                <a:lnTo>
                  <a:pt x="225492" y="185588"/>
                </a:lnTo>
                <a:close/>
              </a:path>
              <a:path w="581025" h="285114">
                <a:moveTo>
                  <a:pt x="248777" y="251221"/>
                </a:moveTo>
                <a:lnTo>
                  <a:pt x="148381" y="251221"/>
                </a:lnTo>
                <a:lnTo>
                  <a:pt x="167445" y="250821"/>
                </a:lnTo>
                <a:lnTo>
                  <a:pt x="183337" y="249621"/>
                </a:lnTo>
                <a:lnTo>
                  <a:pt x="196057" y="247622"/>
                </a:lnTo>
                <a:lnTo>
                  <a:pt x="205606" y="244822"/>
                </a:lnTo>
                <a:lnTo>
                  <a:pt x="215031" y="241101"/>
                </a:lnTo>
                <a:lnTo>
                  <a:pt x="219744" y="235818"/>
                </a:lnTo>
                <a:lnTo>
                  <a:pt x="219744" y="223614"/>
                </a:lnTo>
                <a:lnTo>
                  <a:pt x="178519" y="208191"/>
                </a:lnTo>
                <a:lnTo>
                  <a:pt x="157609" y="207615"/>
                </a:lnTo>
                <a:lnTo>
                  <a:pt x="249504" y="207615"/>
                </a:lnTo>
                <a:lnTo>
                  <a:pt x="252710" y="214213"/>
                </a:lnTo>
                <a:lnTo>
                  <a:pt x="254421" y="222175"/>
                </a:lnTo>
                <a:lnTo>
                  <a:pt x="254421" y="231055"/>
                </a:lnTo>
                <a:lnTo>
                  <a:pt x="248889" y="250821"/>
                </a:lnTo>
                <a:lnTo>
                  <a:pt x="248777" y="251221"/>
                </a:lnTo>
                <a:close/>
              </a:path>
              <a:path w="581025" h="285114">
                <a:moveTo>
                  <a:pt x="436810" y="130224"/>
                </a:moveTo>
                <a:lnTo>
                  <a:pt x="386171" y="124215"/>
                </a:lnTo>
                <a:lnTo>
                  <a:pt x="352424" y="106188"/>
                </a:lnTo>
                <a:lnTo>
                  <a:pt x="337102" y="70618"/>
                </a:lnTo>
                <a:lnTo>
                  <a:pt x="337021" y="69725"/>
                </a:lnTo>
                <a:lnTo>
                  <a:pt x="342165" y="46187"/>
                </a:lnTo>
                <a:lnTo>
                  <a:pt x="383316" y="16385"/>
                </a:lnTo>
                <a:lnTo>
                  <a:pt x="426864" y="9524"/>
                </a:lnTo>
                <a:lnTo>
                  <a:pt x="434875" y="9227"/>
                </a:lnTo>
                <a:lnTo>
                  <a:pt x="443359" y="9227"/>
                </a:lnTo>
                <a:lnTo>
                  <a:pt x="491184" y="12841"/>
                </a:lnTo>
                <a:lnTo>
                  <a:pt x="525344" y="23682"/>
                </a:lnTo>
                <a:lnTo>
                  <a:pt x="545841" y="41750"/>
                </a:lnTo>
                <a:lnTo>
                  <a:pt x="438007" y="41750"/>
                </a:lnTo>
                <a:lnTo>
                  <a:pt x="417179" y="42722"/>
                </a:lnTo>
                <a:lnTo>
                  <a:pt x="378544" y="56257"/>
                </a:lnTo>
                <a:lnTo>
                  <a:pt x="371995" y="64963"/>
                </a:lnTo>
                <a:lnTo>
                  <a:pt x="371995" y="70618"/>
                </a:lnTo>
                <a:lnTo>
                  <a:pt x="418430" y="96738"/>
                </a:lnTo>
                <a:lnTo>
                  <a:pt x="432891" y="97928"/>
                </a:lnTo>
                <a:lnTo>
                  <a:pt x="544194" y="97928"/>
                </a:lnTo>
                <a:lnTo>
                  <a:pt x="532665" y="110467"/>
                </a:lnTo>
                <a:lnTo>
                  <a:pt x="509624" y="121443"/>
                </a:lnTo>
                <a:lnTo>
                  <a:pt x="477673" y="128029"/>
                </a:lnTo>
                <a:lnTo>
                  <a:pt x="436810" y="130224"/>
                </a:lnTo>
                <a:close/>
              </a:path>
              <a:path w="581025" h="285114">
                <a:moveTo>
                  <a:pt x="544194" y="97928"/>
                </a:moveTo>
                <a:lnTo>
                  <a:pt x="440382" y="97928"/>
                </a:lnTo>
                <a:lnTo>
                  <a:pt x="474208" y="96184"/>
                </a:lnTo>
                <a:lnTo>
                  <a:pt x="498369" y="90952"/>
                </a:lnTo>
                <a:lnTo>
                  <a:pt x="512866" y="82232"/>
                </a:lnTo>
                <a:lnTo>
                  <a:pt x="517698" y="70023"/>
                </a:lnTo>
                <a:lnTo>
                  <a:pt x="514787" y="59424"/>
                </a:lnTo>
                <a:lnTo>
                  <a:pt x="471115" y="42416"/>
                </a:lnTo>
                <a:lnTo>
                  <a:pt x="459763" y="41750"/>
                </a:lnTo>
                <a:lnTo>
                  <a:pt x="545841" y="41750"/>
                </a:lnTo>
                <a:lnTo>
                  <a:pt x="552673" y="67047"/>
                </a:lnTo>
                <a:lnTo>
                  <a:pt x="552305" y="75330"/>
                </a:lnTo>
                <a:lnTo>
                  <a:pt x="551282" y="82232"/>
                </a:lnTo>
                <a:lnTo>
                  <a:pt x="551203" y="82767"/>
                </a:lnTo>
                <a:lnTo>
                  <a:pt x="549366" y="89357"/>
                </a:lnTo>
                <a:lnTo>
                  <a:pt x="546794" y="95101"/>
                </a:lnTo>
                <a:lnTo>
                  <a:pt x="544194" y="97928"/>
                </a:lnTo>
                <a:close/>
              </a:path>
              <a:path w="581025" h="285114">
                <a:moveTo>
                  <a:pt x="580950" y="178147"/>
                </a:moveTo>
                <a:lnTo>
                  <a:pt x="309041" y="178147"/>
                </a:lnTo>
                <a:lnTo>
                  <a:pt x="309041" y="145553"/>
                </a:lnTo>
                <a:lnTo>
                  <a:pt x="580950" y="145553"/>
                </a:lnTo>
                <a:lnTo>
                  <a:pt x="580950" y="178147"/>
                </a:lnTo>
                <a:close/>
              </a:path>
              <a:path w="581025" h="285114">
                <a:moveTo>
                  <a:pt x="461888" y="284410"/>
                </a:moveTo>
                <a:lnTo>
                  <a:pt x="428104" y="284410"/>
                </a:lnTo>
                <a:lnTo>
                  <a:pt x="428104" y="178147"/>
                </a:lnTo>
                <a:lnTo>
                  <a:pt x="461888" y="178147"/>
                </a:lnTo>
                <a:lnTo>
                  <a:pt x="461888" y="284410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164" y="7369731"/>
            <a:ext cx="4012836" cy="1395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출석체크가</a:t>
            </a:r>
            <a:r>
              <a:rPr sz="2700" spc="7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어렵다</a:t>
            </a:r>
            <a:endParaRPr sz="2700" dirty="0">
              <a:latin typeface="Adobe Clean Han"/>
              <a:cs typeface="Adobe Clean Han"/>
            </a:endParaRPr>
          </a:p>
          <a:p>
            <a:pPr marL="345440" indent="-332740">
              <a:lnSpc>
                <a:spcPct val="100000"/>
              </a:lnSpc>
              <a:spcBef>
                <a:spcPts val="1889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너무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많은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인원</a:t>
            </a:r>
            <a:endParaRPr sz="2100" dirty="0">
              <a:latin typeface="Adobe Clean Han"/>
              <a:cs typeface="Adobe Clean Han"/>
            </a:endParaRPr>
          </a:p>
          <a:p>
            <a:pPr marL="345440" indent="-332740">
              <a:lnSpc>
                <a:spcPct val="100000"/>
              </a:lnSpc>
              <a:spcBef>
                <a:spcPts val="630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스마트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캠퍼스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출석의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문제점</a:t>
            </a:r>
            <a:endParaRPr sz="2100" dirty="0">
              <a:latin typeface="Adobe Clean Han"/>
              <a:cs typeface="Adobe Clean H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09276" y="7369731"/>
            <a:ext cx="4306724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학생들과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소통하기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힘들다</a:t>
            </a:r>
            <a:endParaRPr sz="2700">
              <a:latin typeface="Adobe Clean Han"/>
              <a:cs typeface="Adobe Clean Han"/>
            </a:endParaRPr>
          </a:p>
          <a:p>
            <a:pPr marL="345440" indent="-332740">
              <a:lnSpc>
                <a:spcPct val="100000"/>
              </a:lnSpc>
              <a:spcBef>
                <a:spcPts val="1889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질의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응답</a:t>
            </a:r>
            <a:endParaRPr sz="2100">
              <a:latin typeface="Adobe Clean Han"/>
              <a:cs typeface="Adobe Clean Han"/>
            </a:endParaRPr>
          </a:p>
          <a:p>
            <a:pPr marL="345440" indent="-332740">
              <a:lnSpc>
                <a:spcPct val="100000"/>
              </a:lnSpc>
              <a:spcBef>
                <a:spcPts val="630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학생들이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잘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이해하고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95" dirty="0">
                <a:solidFill>
                  <a:srgbClr val="1A241B"/>
                </a:solidFill>
                <a:latin typeface="Adobe Clean Han"/>
                <a:cs typeface="Adobe Clean Han"/>
              </a:rPr>
              <a:t>있나</a:t>
            </a:r>
            <a:r>
              <a:rPr sz="2100" spc="95" dirty="0">
                <a:solidFill>
                  <a:srgbClr val="1A241B"/>
                </a:solidFill>
                <a:latin typeface="Tahoma"/>
                <a:cs typeface="Tahoma"/>
              </a:rPr>
              <a:t>?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350" dirty="0">
                <a:latin typeface="Adobe Clean Han"/>
                <a:cs typeface="Adobe Clean Han"/>
              </a:rPr>
              <a:t>대형강의의</a:t>
            </a:r>
            <a:r>
              <a:rPr spc="114" dirty="0">
                <a:latin typeface="Adobe Clean Han"/>
                <a:cs typeface="Adobe Clean Han"/>
              </a:rPr>
              <a:t> </a:t>
            </a:r>
            <a:r>
              <a:rPr spc="325" dirty="0">
                <a:latin typeface="Adobe Clean Han"/>
                <a:cs typeface="Adobe Clean Han"/>
              </a:rPr>
              <a:t>어려움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65" y="2571594"/>
            <a:ext cx="7924799" cy="4476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937" y="2571594"/>
            <a:ext cx="7924799" cy="4476750"/>
          </a:xfrm>
          <a:prstGeom prst="rect">
            <a:avLst/>
          </a:prstGeom>
        </p:spPr>
      </p:pic>
      <p:pic>
        <p:nvPicPr>
          <p:cNvPr id="7" name="object 7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394" y="9606970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3050" y="3427345"/>
            <a:ext cx="9525" cy="333375"/>
          </a:xfrm>
          <a:custGeom>
            <a:avLst/>
            <a:gdLst/>
            <a:ahLst/>
            <a:cxnLst/>
            <a:rect l="l" t="t" r="r" b="b"/>
            <a:pathLst>
              <a:path w="9525" h="333375">
                <a:moveTo>
                  <a:pt x="0" y="18460"/>
                </a:moveTo>
                <a:lnTo>
                  <a:pt x="6077" y="0"/>
                </a:lnTo>
                <a:lnTo>
                  <a:pt x="7200" y="464"/>
                </a:lnTo>
                <a:lnTo>
                  <a:pt x="9060" y="2324"/>
                </a:lnTo>
                <a:lnTo>
                  <a:pt x="9524" y="3447"/>
                </a:lnTo>
                <a:lnTo>
                  <a:pt x="9524" y="18460"/>
                </a:lnTo>
                <a:lnTo>
                  <a:pt x="9060" y="19582"/>
                </a:lnTo>
                <a:lnTo>
                  <a:pt x="7200" y="21442"/>
                </a:lnTo>
                <a:lnTo>
                  <a:pt x="6077" y="21907"/>
                </a:lnTo>
                <a:lnTo>
                  <a:pt x="3447" y="21907"/>
                </a:lnTo>
                <a:lnTo>
                  <a:pt x="2324" y="21442"/>
                </a:lnTo>
                <a:lnTo>
                  <a:pt x="464" y="19582"/>
                </a:lnTo>
                <a:lnTo>
                  <a:pt x="0" y="18460"/>
                </a:lnTo>
                <a:close/>
              </a:path>
              <a:path w="9525" h="333375">
                <a:moveTo>
                  <a:pt x="0" y="62941"/>
                </a:moveTo>
                <a:lnTo>
                  <a:pt x="0" y="47929"/>
                </a:lnTo>
                <a:lnTo>
                  <a:pt x="464" y="46806"/>
                </a:lnTo>
                <a:lnTo>
                  <a:pt x="2324" y="44946"/>
                </a:lnTo>
                <a:lnTo>
                  <a:pt x="3447" y="44481"/>
                </a:lnTo>
                <a:lnTo>
                  <a:pt x="6077" y="44481"/>
                </a:lnTo>
                <a:lnTo>
                  <a:pt x="7200" y="44946"/>
                </a:lnTo>
                <a:lnTo>
                  <a:pt x="9060" y="46806"/>
                </a:lnTo>
                <a:lnTo>
                  <a:pt x="9524" y="47929"/>
                </a:lnTo>
                <a:lnTo>
                  <a:pt x="9524" y="62941"/>
                </a:lnTo>
                <a:lnTo>
                  <a:pt x="9060" y="64064"/>
                </a:lnTo>
                <a:lnTo>
                  <a:pt x="7200" y="65924"/>
                </a:lnTo>
                <a:lnTo>
                  <a:pt x="6077" y="66389"/>
                </a:lnTo>
                <a:lnTo>
                  <a:pt x="3447" y="66389"/>
                </a:lnTo>
                <a:lnTo>
                  <a:pt x="2324" y="65924"/>
                </a:lnTo>
                <a:lnTo>
                  <a:pt x="464" y="64064"/>
                </a:lnTo>
                <a:lnTo>
                  <a:pt x="0" y="62941"/>
                </a:lnTo>
                <a:close/>
              </a:path>
              <a:path w="9525" h="333375">
                <a:moveTo>
                  <a:pt x="0" y="107423"/>
                </a:moveTo>
                <a:lnTo>
                  <a:pt x="0" y="92410"/>
                </a:lnTo>
                <a:lnTo>
                  <a:pt x="464" y="91288"/>
                </a:lnTo>
                <a:lnTo>
                  <a:pt x="2324" y="89428"/>
                </a:lnTo>
                <a:lnTo>
                  <a:pt x="3447" y="88963"/>
                </a:lnTo>
                <a:lnTo>
                  <a:pt x="6077" y="88963"/>
                </a:lnTo>
                <a:lnTo>
                  <a:pt x="7200" y="89428"/>
                </a:lnTo>
                <a:lnTo>
                  <a:pt x="9060" y="91288"/>
                </a:lnTo>
                <a:lnTo>
                  <a:pt x="9524" y="92410"/>
                </a:lnTo>
                <a:lnTo>
                  <a:pt x="9524" y="107423"/>
                </a:lnTo>
                <a:lnTo>
                  <a:pt x="9060" y="108546"/>
                </a:lnTo>
                <a:lnTo>
                  <a:pt x="7200" y="110406"/>
                </a:lnTo>
                <a:lnTo>
                  <a:pt x="6077" y="110870"/>
                </a:lnTo>
                <a:lnTo>
                  <a:pt x="3447" y="110870"/>
                </a:lnTo>
                <a:lnTo>
                  <a:pt x="2324" y="110406"/>
                </a:lnTo>
                <a:lnTo>
                  <a:pt x="464" y="108546"/>
                </a:lnTo>
                <a:lnTo>
                  <a:pt x="0" y="107423"/>
                </a:lnTo>
                <a:close/>
              </a:path>
              <a:path w="9525" h="333375">
                <a:moveTo>
                  <a:pt x="0" y="151905"/>
                </a:moveTo>
                <a:lnTo>
                  <a:pt x="0" y="136892"/>
                </a:lnTo>
                <a:lnTo>
                  <a:pt x="464" y="135770"/>
                </a:lnTo>
                <a:lnTo>
                  <a:pt x="2324" y="133910"/>
                </a:lnTo>
                <a:lnTo>
                  <a:pt x="3447" y="133445"/>
                </a:lnTo>
                <a:lnTo>
                  <a:pt x="6077" y="133445"/>
                </a:lnTo>
                <a:lnTo>
                  <a:pt x="7200" y="133910"/>
                </a:lnTo>
                <a:lnTo>
                  <a:pt x="9060" y="135770"/>
                </a:lnTo>
                <a:lnTo>
                  <a:pt x="9524" y="136892"/>
                </a:lnTo>
                <a:lnTo>
                  <a:pt x="9524" y="151905"/>
                </a:lnTo>
                <a:lnTo>
                  <a:pt x="9060" y="153027"/>
                </a:lnTo>
                <a:lnTo>
                  <a:pt x="7200" y="154887"/>
                </a:lnTo>
                <a:lnTo>
                  <a:pt x="6077" y="155352"/>
                </a:lnTo>
                <a:lnTo>
                  <a:pt x="3447" y="155352"/>
                </a:lnTo>
                <a:lnTo>
                  <a:pt x="2324" y="154887"/>
                </a:lnTo>
                <a:lnTo>
                  <a:pt x="464" y="153027"/>
                </a:lnTo>
                <a:lnTo>
                  <a:pt x="0" y="151905"/>
                </a:lnTo>
                <a:close/>
              </a:path>
              <a:path w="9525" h="333375">
                <a:moveTo>
                  <a:pt x="0" y="196387"/>
                </a:moveTo>
                <a:lnTo>
                  <a:pt x="0" y="181374"/>
                </a:lnTo>
                <a:lnTo>
                  <a:pt x="464" y="180251"/>
                </a:lnTo>
                <a:lnTo>
                  <a:pt x="2324" y="178391"/>
                </a:lnTo>
                <a:lnTo>
                  <a:pt x="3447" y="177926"/>
                </a:lnTo>
                <a:lnTo>
                  <a:pt x="6077" y="177926"/>
                </a:lnTo>
                <a:lnTo>
                  <a:pt x="7200" y="178391"/>
                </a:lnTo>
                <a:lnTo>
                  <a:pt x="9060" y="180251"/>
                </a:lnTo>
                <a:lnTo>
                  <a:pt x="9524" y="181374"/>
                </a:lnTo>
                <a:lnTo>
                  <a:pt x="9524" y="196387"/>
                </a:lnTo>
                <a:lnTo>
                  <a:pt x="9060" y="197509"/>
                </a:lnTo>
                <a:lnTo>
                  <a:pt x="7200" y="199369"/>
                </a:lnTo>
                <a:lnTo>
                  <a:pt x="6077" y="199834"/>
                </a:lnTo>
                <a:lnTo>
                  <a:pt x="3447" y="199834"/>
                </a:lnTo>
                <a:lnTo>
                  <a:pt x="2324" y="199369"/>
                </a:lnTo>
                <a:lnTo>
                  <a:pt x="464" y="197509"/>
                </a:lnTo>
                <a:lnTo>
                  <a:pt x="0" y="196387"/>
                </a:lnTo>
                <a:close/>
              </a:path>
              <a:path w="9525" h="333375">
                <a:moveTo>
                  <a:pt x="0" y="240868"/>
                </a:moveTo>
                <a:lnTo>
                  <a:pt x="0" y="225856"/>
                </a:lnTo>
                <a:lnTo>
                  <a:pt x="464" y="224733"/>
                </a:lnTo>
                <a:lnTo>
                  <a:pt x="2324" y="222873"/>
                </a:lnTo>
                <a:lnTo>
                  <a:pt x="3447" y="222408"/>
                </a:lnTo>
                <a:lnTo>
                  <a:pt x="6077" y="222408"/>
                </a:lnTo>
                <a:lnTo>
                  <a:pt x="7200" y="222873"/>
                </a:lnTo>
                <a:lnTo>
                  <a:pt x="9060" y="224733"/>
                </a:lnTo>
                <a:lnTo>
                  <a:pt x="9524" y="225856"/>
                </a:lnTo>
                <a:lnTo>
                  <a:pt x="9524" y="240868"/>
                </a:lnTo>
                <a:lnTo>
                  <a:pt x="9060" y="241991"/>
                </a:lnTo>
                <a:lnTo>
                  <a:pt x="7200" y="243851"/>
                </a:lnTo>
                <a:lnTo>
                  <a:pt x="6077" y="244316"/>
                </a:lnTo>
                <a:lnTo>
                  <a:pt x="3447" y="244316"/>
                </a:lnTo>
                <a:lnTo>
                  <a:pt x="2324" y="243851"/>
                </a:lnTo>
                <a:lnTo>
                  <a:pt x="464" y="241991"/>
                </a:lnTo>
                <a:lnTo>
                  <a:pt x="0" y="240868"/>
                </a:lnTo>
                <a:close/>
              </a:path>
              <a:path w="9525" h="333375">
                <a:moveTo>
                  <a:pt x="0" y="285350"/>
                </a:moveTo>
                <a:lnTo>
                  <a:pt x="0" y="270337"/>
                </a:lnTo>
                <a:lnTo>
                  <a:pt x="464" y="269215"/>
                </a:lnTo>
                <a:lnTo>
                  <a:pt x="2324" y="267355"/>
                </a:lnTo>
                <a:lnTo>
                  <a:pt x="3447" y="266890"/>
                </a:lnTo>
                <a:lnTo>
                  <a:pt x="6077" y="266890"/>
                </a:lnTo>
                <a:lnTo>
                  <a:pt x="7200" y="267355"/>
                </a:lnTo>
                <a:lnTo>
                  <a:pt x="9060" y="269215"/>
                </a:lnTo>
                <a:lnTo>
                  <a:pt x="9524" y="270337"/>
                </a:lnTo>
                <a:lnTo>
                  <a:pt x="9524" y="285350"/>
                </a:lnTo>
                <a:lnTo>
                  <a:pt x="9060" y="286473"/>
                </a:lnTo>
                <a:lnTo>
                  <a:pt x="7200" y="288333"/>
                </a:lnTo>
                <a:lnTo>
                  <a:pt x="6077" y="288797"/>
                </a:lnTo>
                <a:lnTo>
                  <a:pt x="3447" y="288797"/>
                </a:lnTo>
                <a:lnTo>
                  <a:pt x="2324" y="288333"/>
                </a:lnTo>
                <a:lnTo>
                  <a:pt x="464" y="286473"/>
                </a:lnTo>
                <a:lnTo>
                  <a:pt x="0" y="285350"/>
                </a:lnTo>
                <a:close/>
              </a:path>
              <a:path w="9525" h="333375">
                <a:moveTo>
                  <a:pt x="0" y="329832"/>
                </a:moveTo>
                <a:lnTo>
                  <a:pt x="0" y="314819"/>
                </a:lnTo>
                <a:lnTo>
                  <a:pt x="464" y="313697"/>
                </a:lnTo>
                <a:lnTo>
                  <a:pt x="2324" y="311837"/>
                </a:lnTo>
                <a:lnTo>
                  <a:pt x="3447" y="311372"/>
                </a:lnTo>
                <a:lnTo>
                  <a:pt x="6077" y="311372"/>
                </a:lnTo>
                <a:lnTo>
                  <a:pt x="7200" y="311837"/>
                </a:lnTo>
                <a:lnTo>
                  <a:pt x="9060" y="313697"/>
                </a:lnTo>
                <a:lnTo>
                  <a:pt x="9524" y="314819"/>
                </a:lnTo>
                <a:lnTo>
                  <a:pt x="9524" y="329832"/>
                </a:lnTo>
                <a:lnTo>
                  <a:pt x="9060" y="330954"/>
                </a:lnTo>
                <a:lnTo>
                  <a:pt x="7200" y="332814"/>
                </a:lnTo>
                <a:lnTo>
                  <a:pt x="6077" y="333279"/>
                </a:lnTo>
                <a:lnTo>
                  <a:pt x="3447" y="333279"/>
                </a:lnTo>
                <a:lnTo>
                  <a:pt x="2324" y="332814"/>
                </a:lnTo>
                <a:lnTo>
                  <a:pt x="464" y="330954"/>
                </a:lnTo>
                <a:lnTo>
                  <a:pt x="0" y="329832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88480" y="3769171"/>
            <a:ext cx="9525" cy="838200"/>
          </a:xfrm>
          <a:custGeom>
            <a:avLst/>
            <a:gdLst/>
            <a:ahLst/>
            <a:cxnLst/>
            <a:rect l="l" t="t" r="r" b="b"/>
            <a:pathLst>
              <a:path w="9525" h="838200">
                <a:moveTo>
                  <a:pt x="9524" y="819549"/>
                </a:moveTo>
                <a:lnTo>
                  <a:pt x="9524" y="834562"/>
                </a:lnTo>
                <a:lnTo>
                  <a:pt x="9060" y="835684"/>
                </a:lnTo>
                <a:lnTo>
                  <a:pt x="7200" y="837544"/>
                </a:lnTo>
                <a:lnTo>
                  <a:pt x="6077" y="838009"/>
                </a:lnTo>
                <a:lnTo>
                  <a:pt x="3447" y="838009"/>
                </a:lnTo>
                <a:lnTo>
                  <a:pt x="2324" y="837544"/>
                </a:lnTo>
                <a:lnTo>
                  <a:pt x="464" y="835684"/>
                </a:lnTo>
                <a:lnTo>
                  <a:pt x="0" y="834562"/>
                </a:lnTo>
                <a:lnTo>
                  <a:pt x="0" y="819549"/>
                </a:lnTo>
                <a:lnTo>
                  <a:pt x="464" y="818426"/>
                </a:lnTo>
                <a:lnTo>
                  <a:pt x="2324" y="816566"/>
                </a:lnTo>
                <a:lnTo>
                  <a:pt x="3447" y="816101"/>
                </a:lnTo>
                <a:lnTo>
                  <a:pt x="6077" y="816101"/>
                </a:lnTo>
                <a:lnTo>
                  <a:pt x="7200" y="816566"/>
                </a:lnTo>
                <a:lnTo>
                  <a:pt x="9060" y="818426"/>
                </a:lnTo>
                <a:lnTo>
                  <a:pt x="9524" y="819549"/>
                </a:lnTo>
                <a:close/>
              </a:path>
              <a:path w="9525" h="838200">
                <a:moveTo>
                  <a:pt x="9524" y="780687"/>
                </a:moveTo>
                <a:lnTo>
                  <a:pt x="9524" y="795700"/>
                </a:lnTo>
                <a:lnTo>
                  <a:pt x="9060" y="796822"/>
                </a:lnTo>
                <a:lnTo>
                  <a:pt x="7200" y="798682"/>
                </a:lnTo>
                <a:lnTo>
                  <a:pt x="6077" y="799147"/>
                </a:lnTo>
                <a:lnTo>
                  <a:pt x="3447" y="799147"/>
                </a:lnTo>
                <a:lnTo>
                  <a:pt x="2324" y="798682"/>
                </a:lnTo>
                <a:lnTo>
                  <a:pt x="464" y="796822"/>
                </a:lnTo>
                <a:lnTo>
                  <a:pt x="0" y="795700"/>
                </a:lnTo>
                <a:lnTo>
                  <a:pt x="0" y="780687"/>
                </a:lnTo>
                <a:lnTo>
                  <a:pt x="464" y="779564"/>
                </a:lnTo>
                <a:lnTo>
                  <a:pt x="2324" y="777704"/>
                </a:lnTo>
                <a:lnTo>
                  <a:pt x="3447" y="777239"/>
                </a:lnTo>
                <a:lnTo>
                  <a:pt x="6077" y="777239"/>
                </a:lnTo>
                <a:lnTo>
                  <a:pt x="7200" y="777704"/>
                </a:lnTo>
                <a:lnTo>
                  <a:pt x="9060" y="779564"/>
                </a:lnTo>
                <a:lnTo>
                  <a:pt x="9524" y="780687"/>
                </a:lnTo>
                <a:close/>
              </a:path>
              <a:path w="9525" h="838200">
                <a:moveTo>
                  <a:pt x="9524" y="741825"/>
                </a:moveTo>
                <a:lnTo>
                  <a:pt x="9524" y="756838"/>
                </a:lnTo>
                <a:lnTo>
                  <a:pt x="9060" y="757960"/>
                </a:lnTo>
                <a:lnTo>
                  <a:pt x="7200" y="759820"/>
                </a:lnTo>
                <a:lnTo>
                  <a:pt x="6077" y="760285"/>
                </a:lnTo>
                <a:lnTo>
                  <a:pt x="3447" y="760285"/>
                </a:lnTo>
                <a:lnTo>
                  <a:pt x="2324" y="759820"/>
                </a:lnTo>
                <a:lnTo>
                  <a:pt x="464" y="757960"/>
                </a:lnTo>
                <a:lnTo>
                  <a:pt x="0" y="756838"/>
                </a:lnTo>
                <a:lnTo>
                  <a:pt x="0" y="741825"/>
                </a:lnTo>
                <a:lnTo>
                  <a:pt x="464" y="740702"/>
                </a:lnTo>
                <a:lnTo>
                  <a:pt x="2324" y="738842"/>
                </a:lnTo>
                <a:lnTo>
                  <a:pt x="3447" y="738377"/>
                </a:lnTo>
                <a:lnTo>
                  <a:pt x="6077" y="738377"/>
                </a:lnTo>
                <a:lnTo>
                  <a:pt x="7200" y="738842"/>
                </a:lnTo>
                <a:lnTo>
                  <a:pt x="9060" y="740702"/>
                </a:lnTo>
                <a:lnTo>
                  <a:pt x="9524" y="741825"/>
                </a:lnTo>
                <a:close/>
              </a:path>
              <a:path w="9525" h="838200">
                <a:moveTo>
                  <a:pt x="9524" y="702963"/>
                </a:moveTo>
                <a:lnTo>
                  <a:pt x="9524" y="717976"/>
                </a:lnTo>
                <a:lnTo>
                  <a:pt x="9060" y="719098"/>
                </a:lnTo>
                <a:lnTo>
                  <a:pt x="7200" y="720958"/>
                </a:lnTo>
                <a:lnTo>
                  <a:pt x="6077" y="721423"/>
                </a:lnTo>
                <a:lnTo>
                  <a:pt x="3447" y="721423"/>
                </a:lnTo>
                <a:lnTo>
                  <a:pt x="2324" y="720958"/>
                </a:lnTo>
                <a:lnTo>
                  <a:pt x="464" y="719098"/>
                </a:lnTo>
                <a:lnTo>
                  <a:pt x="0" y="717976"/>
                </a:lnTo>
                <a:lnTo>
                  <a:pt x="0" y="702963"/>
                </a:lnTo>
                <a:lnTo>
                  <a:pt x="464" y="701840"/>
                </a:lnTo>
                <a:lnTo>
                  <a:pt x="2324" y="699980"/>
                </a:lnTo>
                <a:lnTo>
                  <a:pt x="3447" y="699515"/>
                </a:lnTo>
                <a:lnTo>
                  <a:pt x="6077" y="699515"/>
                </a:lnTo>
                <a:lnTo>
                  <a:pt x="7200" y="699980"/>
                </a:lnTo>
                <a:lnTo>
                  <a:pt x="9060" y="701840"/>
                </a:lnTo>
                <a:lnTo>
                  <a:pt x="9524" y="702963"/>
                </a:lnTo>
                <a:close/>
              </a:path>
              <a:path w="9525" h="838200">
                <a:moveTo>
                  <a:pt x="9524" y="664101"/>
                </a:moveTo>
                <a:lnTo>
                  <a:pt x="9524" y="679114"/>
                </a:lnTo>
                <a:lnTo>
                  <a:pt x="9060" y="680236"/>
                </a:lnTo>
                <a:lnTo>
                  <a:pt x="7200" y="682096"/>
                </a:lnTo>
                <a:lnTo>
                  <a:pt x="6077" y="682561"/>
                </a:lnTo>
                <a:lnTo>
                  <a:pt x="3447" y="682561"/>
                </a:lnTo>
                <a:lnTo>
                  <a:pt x="2324" y="682096"/>
                </a:lnTo>
                <a:lnTo>
                  <a:pt x="464" y="680236"/>
                </a:lnTo>
                <a:lnTo>
                  <a:pt x="0" y="679114"/>
                </a:lnTo>
                <a:lnTo>
                  <a:pt x="0" y="664101"/>
                </a:lnTo>
                <a:lnTo>
                  <a:pt x="464" y="662978"/>
                </a:lnTo>
                <a:lnTo>
                  <a:pt x="2324" y="661118"/>
                </a:lnTo>
                <a:lnTo>
                  <a:pt x="3447" y="660653"/>
                </a:lnTo>
                <a:lnTo>
                  <a:pt x="6077" y="660653"/>
                </a:lnTo>
                <a:lnTo>
                  <a:pt x="7200" y="661118"/>
                </a:lnTo>
                <a:lnTo>
                  <a:pt x="9060" y="662978"/>
                </a:lnTo>
                <a:lnTo>
                  <a:pt x="9524" y="664101"/>
                </a:lnTo>
                <a:close/>
              </a:path>
              <a:path w="9525" h="838200">
                <a:moveTo>
                  <a:pt x="9524" y="625239"/>
                </a:moveTo>
                <a:lnTo>
                  <a:pt x="9524" y="640252"/>
                </a:lnTo>
                <a:lnTo>
                  <a:pt x="9060" y="641374"/>
                </a:lnTo>
                <a:lnTo>
                  <a:pt x="7200" y="643234"/>
                </a:lnTo>
                <a:lnTo>
                  <a:pt x="6077" y="643699"/>
                </a:lnTo>
                <a:lnTo>
                  <a:pt x="3447" y="643699"/>
                </a:lnTo>
                <a:lnTo>
                  <a:pt x="2324" y="643234"/>
                </a:lnTo>
                <a:lnTo>
                  <a:pt x="464" y="641374"/>
                </a:lnTo>
                <a:lnTo>
                  <a:pt x="0" y="640252"/>
                </a:lnTo>
                <a:lnTo>
                  <a:pt x="0" y="625239"/>
                </a:lnTo>
                <a:lnTo>
                  <a:pt x="464" y="624116"/>
                </a:lnTo>
                <a:lnTo>
                  <a:pt x="2324" y="622256"/>
                </a:lnTo>
                <a:lnTo>
                  <a:pt x="3447" y="621791"/>
                </a:lnTo>
                <a:lnTo>
                  <a:pt x="6077" y="621791"/>
                </a:lnTo>
                <a:lnTo>
                  <a:pt x="7200" y="622256"/>
                </a:lnTo>
                <a:lnTo>
                  <a:pt x="9060" y="624116"/>
                </a:lnTo>
                <a:lnTo>
                  <a:pt x="9524" y="625239"/>
                </a:lnTo>
                <a:close/>
              </a:path>
              <a:path w="9525" h="838200">
                <a:moveTo>
                  <a:pt x="9524" y="586377"/>
                </a:moveTo>
                <a:lnTo>
                  <a:pt x="9524" y="601390"/>
                </a:lnTo>
                <a:lnTo>
                  <a:pt x="9060" y="602512"/>
                </a:lnTo>
                <a:lnTo>
                  <a:pt x="7200" y="604372"/>
                </a:lnTo>
                <a:lnTo>
                  <a:pt x="6077" y="604837"/>
                </a:lnTo>
                <a:lnTo>
                  <a:pt x="3447" y="604837"/>
                </a:lnTo>
                <a:lnTo>
                  <a:pt x="2324" y="604372"/>
                </a:lnTo>
                <a:lnTo>
                  <a:pt x="464" y="602512"/>
                </a:lnTo>
                <a:lnTo>
                  <a:pt x="0" y="601390"/>
                </a:lnTo>
                <a:lnTo>
                  <a:pt x="0" y="586377"/>
                </a:lnTo>
                <a:lnTo>
                  <a:pt x="464" y="585254"/>
                </a:lnTo>
                <a:lnTo>
                  <a:pt x="2324" y="583394"/>
                </a:lnTo>
                <a:lnTo>
                  <a:pt x="3447" y="582929"/>
                </a:lnTo>
                <a:lnTo>
                  <a:pt x="6077" y="582929"/>
                </a:lnTo>
                <a:lnTo>
                  <a:pt x="7200" y="583394"/>
                </a:lnTo>
                <a:lnTo>
                  <a:pt x="9060" y="585254"/>
                </a:lnTo>
                <a:lnTo>
                  <a:pt x="9524" y="586377"/>
                </a:lnTo>
                <a:close/>
              </a:path>
              <a:path w="9525" h="838200">
                <a:moveTo>
                  <a:pt x="9524" y="547515"/>
                </a:moveTo>
                <a:lnTo>
                  <a:pt x="9524" y="562528"/>
                </a:lnTo>
                <a:lnTo>
                  <a:pt x="9060" y="563650"/>
                </a:lnTo>
                <a:lnTo>
                  <a:pt x="7200" y="565510"/>
                </a:lnTo>
                <a:lnTo>
                  <a:pt x="6077" y="565975"/>
                </a:lnTo>
                <a:lnTo>
                  <a:pt x="3447" y="565975"/>
                </a:lnTo>
                <a:lnTo>
                  <a:pt x="2324" y="565510"/>
                </a:lnTo>
                <a:lnTo>
                  <a:pt x="464" y="563650"/>
                </a:lnTo>
                <a:lnTo>
                  <a:pt x="0" y="562528"/>
                </a:lnTo>
                <a:lnTo>
                  <a:pt x="0" y="547515"/>
                </a:lnTo>
                <a:lnTo>
                  <a:pt x="464" y="546392"/>
                </a:lnTo>
                <a:lnTo>
                  <a:pt x="2324" y="544532"/>
                </a:lnTo>
                <a:lnTo>
                  <a:pt x="3447" y="544067"/>
                </a:lnTo>
                <a:lnTo>
                  <a:pt x="6077" y="544067"/>
                </a:lnTo>
                <a:lnTo>
                  <a:pt x="7200" y="544532"/>
                </a:lnTo>
                <a:lnTo>
                  <a:pt x="9060" y="546392"/>
                </a:lnTo>
                <a:lnTo>
                  <a:pt x="9524" y="547515"/>
                </a:lnTo>
                <a:close/>
              </a:path>
              <a:path w="9525" h="838200">
                <a:moveTo>
                  <a:pt x="9524" y="508653"/>
                </a:moveTo>
                <a:lnTo>
                  <a:pt x="9524" y="523666"/>
                </a:lnTo>
                <a:lnTo>
                  <a:pt x="9060" y="524788"/>
                </a:lnTo>
                <a:lnTo>
                  <a:pt x="7200" y="526648"/>
                </a:lnTo>
                <a:lnTo>
                  <a:pt x="6077" y="527113"/>
                </a:lnTo>
                <a:lnTo>
                  <a:pt x="3447" y="527113"/>
                </a:lnTo>
                <a:lnTo>
                  <a:pt x="2324" y="526648"/>
                </a:lnTo>
                <a:lnTo>
                  <a:pt x="464" y="524788"/>
                </a:lnTo>
                <a:lnTo>
                  <a:pt x="0" y="523666"/>
                </a:lnTo>
                <a:lnTo>
                  <a:pt x="0" y="508653"/>
                </a:lnTo>
                <a:lnTo>
                  <a:pt x="464" y="507530"/>
                </a:lnTo>
                <a:lnTo>
                  <a:pt x="2324" y="505670"/>
                </a:lnTo>
                <a:lnTo>
                  <a:pt x="3447" y="505205"/>
                </a:lnTo>
                <a:lnTo>
                  <a:pt x="6077" y="505205"/>
                </a:lnTo>
                <a:lnTo>
                  <a:pt x="7200" y="505670"/>
                </a:lnTo>
                <a:lnTo>
                  <a:pt x="9060" y="507530"/>
                </a:lnTo>
                <a:lnTo>
                  <a:pt x="9524" y="508653"/>
                </a:lnTo>
                <a:close/>
              </a:path>
              <a:path w="9525" h="838200">
                <a:moveTo>
                  <a:pt x="9524" y="469791"/>
                </a:moveTo>
                <a:lnTo>
                  <a:pt x="9524" y="484804"/>
                </a:lnTo>
                <a:lnTo>
                  <a:pt x="9060" y="485926"/>
                </a:lnTo>
                <a:lnTo>
                  <a:pt x="7200" y="487786"/>
                </a:lnTo>
                <a:lnTo>
                  <a:pt x="6077" y="488251"/>
                </a:lnTo>
                <a:lnTo>
                  <a:pt x="3447" y="488251"/>
                </a:lnTo>
                <a:lnTo>
                  <a:pt x="2324" y="487786"/>
                </a:lnTo>
                <a:lnTo>
                  <a:pt x="464" y="485926"/>
                </a:lnTo>
                <a:lnTo>
                  <a:pt x="0" y="484804"/>
                </a:lnTo>
                <a:lnTo>
                  <a:pt x="0" y="469791"/>
                </a:lnTo>
                <a:lnTo>
                  <a:pt x="464" y="468668"/>
                </a:lnTo>
                <a:lnTo>
                  <a:pt x="2324" y="466808"/>
                </a:lnTo>
                <a:lnTo>
                  <a:pt x="3447" y="466343"/>
                </a:lnTo>
                <a:lnTo>
                  <a:pt x="6077" y="466343"/>
                </a:lnTo>
                <a:lnTo>
                  <a:pt x="7200" y="466808"/>
                </a:lnTo>
                <a:lnTo>
                  <a:pt x="9060" y="468668"/>
                </a:lnTo>
                <a:lnTo>
                  <a:pt x="9524" y="469791"/>
                </a:lnTo>
                <a:close/>
              </a:path>
              <a:path w="9525" h="838200">
                <a:moveTo>
                  <a:pt x="9524" y="430929"/>
                </a:moveTo>
                <a:lnTo>
                  <a:pt x="9524" y="445942"/>
                </a:lnTo>
                <a:lnTo>
                  <a:pt x="9060" y="447064"/>
                </a:lnTo>
                <a:lnTo>
                  <a:pt x="7200" y="448924"/>
                </a:lnTo>
                <a:lnTo>
                  <a:pt x="6077" y="449389"/>
                </a:lnTo>
                <a:lnTo>
                  <a:pt x="3447" y="449389"/>
                </a:lnTo>
                <a:lnTo>
                  <a:pt x="2324" y="448924"/>
                </a:lnTo>
                <a:lnTo>
                  <a:pt x="464" y="447064"/>
                </a:lnTo>
                <a:lnTo>
                  <a:pt x="0" y="445942"/>
                </a:lnTo>
                <a:lnTo>
                  <a:pt x="0" y="430929"/>
                </a:lnTo>
                <a:lnTo>
                  <a:pt x="464" y="429806"/>
                </a:lnTo>
                <a:lnTo>
                  <a:pt x="2324" y="427946"/>
                </a:lnTo>
                <a:lnTo>
                  <a:pt x="3447" y="427481"/>
                </a:lnTo>
                <a:lnTo>
                  <a:pt x="6077" y="427481"/>
                </a:lnTo>
                <a:lnTo>
                  <a:pt x="7200" y="427946"/>
                </a:lnTo>
                <a:lnTo>
                  <a:pt x="9060" y="429806"/>
                </a:lnTo>
                <a:lnTo>
                  <a:pt x="9524" y="430929"/>
                </a:lnTo>
                <a:close/>
              </a:path>
              <a:path w="9525" h="838200">
                <a:moveTo>
                  <a:pt x="9524" y="392067"/>
                </a:moveTo>
                <a:lnTo>
                  <a:pt x="9524" y="407080"/>
                </a:lnTo>
                <a:lnTo>
                  <a:pt x="9060" y="408202"/>
                </a:lnTo>
                <a:lnTo>
                  <a:pt x="7200" y="410062"/>
                </a:lnTo>
                <a:lnTo>
                  <a:pt x="6077" y="410527"/>
                </a:lnTo>
                <a:lnTo>
                  <a:pt x="3447" y="410527"/>
                </a:lnTo>
                <a:lnTo>
                  <a:pt x="2324" y="410062"/>
                </a:lnTo>
                <a:lnTo>
                  <a:pt x="464" y="408202"/>
                </a:lnTo>
                <a:lnTo>
                  <a:pt x="0" y="407080"/>
                </a:lnTo>
                <a:lnTo>
                  <a:pt x="0" y="392067"/>
                </a:lnTo>
                <a:lnTo>
                  <a:pt x="464" y="390944"/>
                </a:lnTo>
                <a:lnTo>
                  <a:pt x="2324" y="389084"/>
                </a:lnTo>
                <a:lnTo>
                  <a:pt x="3447" y="388619"/>
                </a:lnTo>
                <a:lnTo>
                  <a:pt x="6077" y="388619"/>
                </a:lnTo>
                <a:lnTo>
                  <a:pt x="7200" y="389084"/>
                </a:lnTo>
                <a:lnTo>
                  <a:pt x="9060" y="390944"/>
                </a:lnTo>
                <a:lnTo>
                  <a:pt x="9524" y="392067"/>
                </a:lnTo>
                <a:close/>
              </a:path>
              <a:path w="9525" h="838200">
                <a:moveTo>
                  <a:pt x="9524" y="353205"/>
                </a:moveTo>
                <a:lnTo>
                  <a:pt x="9524" y="368218"/>
                </a:lnTo>
                <a:lnTo>
                  <a:pt x="9060" y="369340"/>
                </a:lnTo>
                <a:lnTo>
                  <a:pt x="7200" y="371200"/>
                </a:lnTo>
                <a:lnTo>
                  <a:pt x="6077" y="371665"/>
                </a:lnTo>
                <a:lnTo>
                  <a:pt x="3447" y="371665"/>
                </a:lnTo>
                <a:lnTo>
                  <a:pt x="2324" y="371200"/>
                </a:lnTo>
                <a:lnTo>
                  <a:pt x="464" y="369340"/>
                </a:lnTo>
                <a:lnTo>
                  <a:pt x="0" y="368218"/>
                </a:lnTo>
                <a:lnTo>
                  <a:pt x="0" y="353205"/>
                </a:lnTo>
                <a:lnTo>
                  <a:pt x="464" y="352082"/>
                </a:lnTo>
                <a:lnTo>
                  <a:pt x="2324" y="350222"/>
                </a:lnTo>
                <a:lnTo>
                  <a:pt x="3447" y="349757"/>
                </a:lnTo>
                <a:lnTo>
                  <a:pt x="6077" y="349757"/>
                </a:lnTo>
                <a:lnTo>
                  <a:pt x="7200" y="350222"/>
                </a:lnTo>
                <a:lnTo>
                  <a:pt x="9060" y="352082"/>
                </a:lnTo>
                <a:lnTo>
                  <a:pt x="9524" y="353205"/>
                </a:lnTo>
                <a:close/>
              </a:path>
              <a:path w="9525" h="838200">
                <a:moveTo>
                  <a:pt x="9524" y="314343"/>
                </a:moveTo>
                <a:lnTo>
                  <a:pt x="9524" y="329356"/>
                </a:lnTo>
                <a:lnTo>
                  <a:pt x="9060" y="330478"/>
                </a:lnTo>
                <a:lnTo>
                  <a:pt x="7200" y="332338"/>
                </a:lnTo>
                <a:lnTo>
                  <a:pt x="6077" y="332803"/>
                </a:lnTo>
                <a:lnTo>
                  <a:pt x="3447" y="332803"/>
                </a:lnTo>
                <a:lnTo>
                  <a:pt x="2324" y="332338"/>
                </a:lnTo>
                <a:lnTo>
                  <a:pt x="464" y="330478"/>
                </a:lnTo>
                <a:lnTo>
                  <a:pt x="0" y="329356"/>
                </a:lnTo>
                <a:lnTo>
                  <a:pt x="0" y="314343"/>
                </a:lnTo>
                <a:lnTo>
                  <a:pt x="464" y="313220"/>
                </a:lnTo>
                <a:lnTo>
                  <a:pt x="2324" y="311360"/>
                </a:lnTo>
                <a:lnTo>
                  <a:pt x="3447" y="310895"/>
                </a:lnTo>
                <a:lnTo>
                  <a:pt x="6077" y="310895"/>
                </a:lnTo>
                <a:lnTo>
                  <a:pt x="7200" y="311360"/>
                </a:lnTo>
                <a:lnTo>
                  <a:pt x="9060" y="313220"/>
                </a:lnTo>
                <a:lnTo>
                  <a:pt x="9524" y="314343"/>
                </a:lnTo>
                <a:close/>
              </a:path>
              <a:path w="9525" h="838200">
                <a:moveTo>
                  <a:pt x="9524" y="275481"/>
                </a:moveTo>
                <a:lnTo>
                  <a:pt x="9524" y="290494"/>
                </a:lnTo>
                <a:lnTo>
                  <a:pt x="9060" y="291616"/>
                </a:lnTo>
                <a:lnTo>
                  <a:pt x="7200" y="293476"/>
                </a:lnTo>
                <a:lnTo>
                  <a:pt x="6077" y="293941"/>
                </a:lnTo>
                <a:lnTo>
                  <a:pt x="3447" y="293941"/>
                </a:lnTo>
                <a:lnTo>
                  <a:pt x="2324" y="293476"/>
                </a:lnTo>
                <a:lnTo>
                  <a:pt x="464" y="291616"/>
                </a:lnTo>
                <a:lnTo>
                  <a:pt x="0" y="290494"/>
                </a:lnTo>
                <a:lnTo>
                  <a:pt x="0" y="275481"/>
                </a:lnTo>
                <a:lnTo>
                  <a:pt x="464" y="274358"/>
                </a:lnTo>
                <a:lnTo>
                  <a:pt x="2324" y="272498"/>
                </a:lnTo>
                <a:lnTo>
                  <a:pt x="3447" y="272034"/>
                </a:lnTo>
                <a:lnTo>
                  <a:pt x="6077" y="272034"/>
                </a:lnTo>
                <a:lnTo>
                  <a:pt x="7200" y="272498"/>
                </a:lnTo>
                <a:lnTo>
                  <a:pt x="9060" y="274358"/>
                </a:lnTo>
                <a:lnTo>
                  <a:pt x="9524" y="275481"/>
                </a:lnTo>
                <a:close/>
              </a:path>
              <a:path w="9525" h="838200">
                <a:moveTo>
                  <a:pt x="9524" y="236619"/>
                </a:moveTo>
                <a:lnTo>
                  <a:pt x="9524" y="251632"/>
                </a:lnTo>
                <a:lnTo>
                  <a:pt x="9060" y="252754"/>
                </a:lnTo>
                <a:lnTo>
                  <a:pt x="7200" y="254614"/>
                </a:lnTo>
                <a:lnTo>
                  <a:pt x="6077" y="255079"/>
                </a:lnTo>
                <a:lnTo>
                  <a:pt x="3447" y="255079"/>
                </a:lnTo>
                <a:lnTo>
                  <a:pt x="2324" y="254614"/>
                </a:lnTo>
                <a:lnTo>
                  <a:pt x="464" y="252754"/>
                </a:lnTo>
                <a:lnTo>
                  <a:pt x="0" y="251632"/>
                </a:lnTo>
                <a:lnTo>
                  <a:pt x="0" y="236619"/>
                </a:lnTo>
                <a:lnTo>
                  <a:pt x="464" y="235496"/>
                </a:lnTo>
                <a:lnTo>
                  <a:pt x="2324" y="233637"/>
                </a:lnTo>
                <a:lnTo>
                  <a:pt x="3447" y="233172"/>
                </a:lnTo>
                <a:lnTo>
                  <a:pt x="6077" y="233172"/>
                </a:lnTo>
                <a:lnTo>
                  <a:pt x="7200" y="233637"/>
                </a:lnTo>
                <a:lnTo>
                  <a:pt x="9060" y="235496"/>
                </a:lnTo>
                <a:lnTo>
                  <a:pt x="9524" y="236619"/>
                </a:lnTo>
                <a:close/>
              </a:path>
              <a:path w="9525" h="838200">
                <a:moveTo>
                  <a:pt x="9524" y="197757"/>
                </a:moveTo>
                <a:lnTo>
                  <a:pt x="9524" y="212770"/>
                </a:lnTo>
                <a:lnTo>
                  <a:pt x="9060" y="213892"/>
                </a:lnTo>
                <a:lnTo>
                  <a:pt x="7200" y="215752"/>
                </a:lnTo>
                <a:lnTo>
                  <a:pt x="6077" y="216217"/>
                </a:lnTo>
                <a:lnTo>
                  <a:pt x="3447" y="216217"/>
                </a:lnTo>
                <a:lnTo>
                  <a:pt x="2324" y="215752"/>
                </a:lnTo>
                <a:lnTo>
                  <a:pt x="464" y="213892"/>
                </a:lnTo>
                <a:lnTo>
                  <a:pt x="0" y="212770"/>
                </a:lnTo>
                <a:lnTo>
                  <a:pt x="0" y="197757"/>
                </a:lnTo>
                <a:lnTo>
                  <a:pt x="464" y="196634"/>
                </a:lnTo>
                <a:lnTo>
                  <a:pt x="2324" y="194774"/>
                </a:lnTo>
                <a:lnTo>
                  <a:pt x="3447" y="194310"/>
                </a:lnTo>
                <a:lnTo>
                  <a:pt x="6077" y="194310"/>
                </a:lnTo>
                <a:lnTo>
                  <a:pt x="7200" y="194774"/>
                </a:lnTo>
                <a:lnTo>
                  <a:pt x="9060" y="196634"/>
                </a:lnTo>
                <a:lnTo>
                  <a:pt x="9524" y="197757"/>
                </a:lnTo>
                <a:close/>
              </a:path>
              <a:path w="9525" h="838200">
                <a:moveTo>
                  <a:pt x="9524" y="158895"/>
                </a:moveTo>
                <a:lnTo>
                  <a:pt x="9524" y="173908"/>
                </a:lnTo>
                <a:lnTo>
                  <a:pt x="9060" y="175030"/>
                </a:lnTo>
                <a:lnTo>
                  <a:pt x="7200" y="176890"/>
                </a:lnTo>
                <a:lnTo>
                  <a:pt x="6077" y="177355"/>
                </a:lnTo>
                <a:lnTo>
                  <a:pt x="3447" y="177355"/>
                </a:lnTo>
                <a:lnTo>
                  <a:pt x="2324" y="176890"/>
                </a:lnTo>
                <a:lnTo>
                  <a:pt x="464" y="175030"/>
                </a:lnTo>
                <a:lnTo>
                  <a:pt x="0" y="173908"/>
                </a:lnTo>
                <a:lnTo>
                  <a:pt x="0" y="158895"/>
                </a:lnTo>
                <a:lnTo>
                  <a:pt x="464" y="157772"/>
                </a:lnTo>
                <a:lnTo>
                  <a:pt x="2324" y="155912"/>
                </a:lnTo>
                <a:lnTo>
                  <a:pt x="3447" y="155447"/>
                </a:lnTo>
                <a:lnTo>
                  <a:pt x="6077" y="155447"/>
                </a:lnTo>
                <a:lnTo>
                  <a:pt x="7200" y="155912"/>
                </a:lnTo>
                <a:lnTo>
                  <a:pt x="9060" y="157772"/>
                </a:lnTo>
                <a:lnTo>
                  <a:pt x="9524" y="158895"/>
                </a:lnTo>
                <a:close/>
              </a:path>
              <a:path w="9525" h="838200">
                <a:moveTo>
                  <a:pt x="9524" y="120033"/>
                </a:moveTo>
                <a:lnTo>
                  <a:pt x="9524" y="135046"/>
                </a:lnTo>
                <a:lnTo>
                  <a:pt x="9060" y="136168"/>
                </a:lnTo>
                <a:lnTo>
                  <a:pt x="7200" y="138028"/>
                </a:lnTo>
                <a:lnTo>
                  <a:pt x="6077" y="138493"/>
                </a:lnTo>
                <a:lnTo>
                  <a:pt x="3447" y="138493"/>
                </a:lnTo>
                <a:lnTo>
                  <a:pt x="2324" y="138028"/>
                </a:lnTo>
                <a:lnTo>
                  <a:pt x="464" y="136168"/>
                </a:lnTo>
                <a:lnTo>
                  <a:pt x="0" y="135046"/>
                </a:lnTo>
                <a:lnTo>
                  <a:pt x="0" y="120033"/>
                </a:lnTo>
                <a:lnTo>
                  <a:pt x="464" y="118910"/>
                </a:lnTo>
                <a:lnTo>
                  <a:pt x="2324" y="117050"/>
                </a:lnTo>
                <a:lnTo>
                  <a:pt x="3447" y="116586"/>
                </a:lnTo>
                <a:lnTo>
                  <a:pt x="6077" y="116586"/>
                </a:lnTo>
                <a:lnTo>
                  <a:pt x="7200" y="117050"/>
                </a:lnTo>
                <a:lnTo>
                  <a:pt x="9060" y="118910"/>
                </a:lnTo>
                <a:lnTo>
                  <a:pt x="9524" y="120033"/>
                </a:lnTo>
                <a:close/>
              </a:path>
              <a:path w="9525" h="838200">
                <a:moveTo>
                  <a:pt x="9524" y="81171"/>
                </a:moveTo>
                <a:lnTo>
                  <a:pt x="9524" y="96184"/>
                </a:lnTo>
                <a:lnTo>
                  <a:pt x="9060" y="97306"/>
                </a:lnTo>
                <a:lnTo>
                  <a:pt x="7200" y="99166"/>
                </a:lnTo>
                <a:lnTo>
                  <a:pt x="6077" y="99631"/>
                </a:lnTo>
                <a:lnTo>
                  <a:pt x="3447" y="99631"/>
                </a:lnTo>
                <a:lnTo>
                  <a:pt x="2324" y="99166"/>
                </a:lnTo>
                <a:lnTo>
                  <a:pt x="464" y="97306"/>
                </a:lnTo>
                <a:lnTo>
                  <a:pt x="0" y="96184"/>
                </a:lnTo>
                <a:lnTo>
                  <a:pt x="0" y="81171"/>
                </a:lnTo>
                <a:lnTo>
                  <a:pt x="464" y="80048"/>
                </a:lnTo>
                <a:lnTo>
                  <a:pt x="2324" y="78188"/>
                </a:lnTo>
                <a:lnTo>
                  <a:pt x="3447" y="77724"/>
                </a:lnTo>
                <a:lnTo>
                  <a:pt x="6077" y="77724"/>
                </a:lnTo>
                <a:lnTo>
                  <a:pt x="7200" y="78188"/>
                </a:lnTo>
                <a:lnTo>
                  <a:pt x="9060" y="80048"/>
                </a:lnTo>
                <a:lnTo>
                  <a:pt x="9524" y="81171"/>
                </a:lnTo>
                <a:close/>
              </a:path>
              <a:path w="9525" h="838200">
                <a:moveTo>
                  <a:pt x="9524" y="42309"/>
                </a:moveTo>
                <a:lnTo>
                  <a:pt x="9524" y="57322"/>
                </a:lnTo>
                <a:lnTo>
                  <a:pt x="9060" y="58444"/>
                </a:lnTo>
                <a:lnTo>
                  <a:pt x="7200" y="60304"/>
                </a:lnTo>
                <a:lnTo>
                  <a:pt x="6077" y="60769"/>
                </a:lnTo>
                <a:lnTo>
                  <a:pt x="3447" y="60769"/>
                </a:lnTo>
                <a:lnTo>
                  <a:pt x="2324" y="60304"/>
                </a:lnTo>
                <a:lnTo>
                  <a:pt x="464" y="58444"/>
                </a:lnTo>
                <a:lnTo>
                  <a:pt x="0" y="57322"/>
                </a:lnTo>
                <a:lnTo>
                  <a:pt x="0" y="42309"/>
                </a:lnTo>
                <a:lnTo>
                  <a:pt x="464" y="41186"/>
                </a:lnTo>
                <a:lnTo>
                  <a:pt x="2324" y="39326"/>
                </a:lnTo>
                <a:lnTo>
                  <a:pt x="3447" y="38862"/>
                </a:lnTo>
                <a:lnTo>
                  <a:pt x="6077" y="38862"/>
                </a:lnTo>
                <a:lnTo>
                  <a:pt x="7200" y="39326"/>
                </a:lnTo>
                <a:lnTo>
                  <a:pt x="9060" y="41186"/>
                </a:lnTo>
                <a:lnTo>
                  <a:pt x="9524" y="42309"/>
                </a:lnTo>
                <a:close/>
              </a:path>
              <a:path w="9525" h="838200">
                <a:moveTo>
                  <a:pt x="9524" y="3447"/>
                </a:moveTo>
                <a:lnTo>
                  <a:pt x="9524" y="18460"/>
                </a:lnTo>
                <a:lnTo>
                  <a:pt x="9060" y="19582"/>
                </a:lnTo>
                <a:lnTo>
                  <a:pt x="7200" y="21442"/>
                </a:lnTo>
                <a:lnTo>
                  <a:pt x="6077" y="21907"/>
                </a:lnTo>
                <a:lnTo>
                  <a:pt x="3447" y="21907"/>
                </a:lnTo>
                <a:lnTo>
                  <a:pt x="2324" y="21442"/>
                </a:lnTo>
                <a:lnTo>
                  <a:pt x="464" y="19582"/>
                </a:lnTo>
                <a:lnTo>
                  <a:pt x="0" y="18460"/>
                </a:lnTo>
                <a:lnTo>
                  <a:pt x="0" y="3447"/>
                </a:lnTo>
                <a:lnTo>
                  <a:pt x="464" y="2324"/>
                </a:lnTo>
                <a:lnTo>
                  <a:pt x="2324" y="464"/>
                </a:lnTo>
                <a:lnTo>
                  <a:pt x="3447" y="0"/>
                </a:lnTo>
                <a:lnTo>
                  <a:pt x="6077" y="0"/>
                </a:lnTo>
                <a:lnTo>
                  <a:pt x="7200" y="464"/>
                </a:lnTo>
                <a:lnTo>
                  <a:pt x="9060" y="2324"/>
                </a:lnTo>
                <a:lnTo>
                  <a:pt x="9524" y="3447"/>
                </a:lnTo>
                <a:close/>
              </a:path>
            </a:pathLst>
          </a:custGeom>
          <a:solidFill>
            <a:srgbClr val="1A24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6415" y="3755419"/>
            <a:ext cx="3209752" cy="17177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88150" y="3759934"/>
            <a:ext cx="3209752" cy="171322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789887" y="4044492"/>
            <a:ext cx="3209925" cy="1428750"/>
          </a:xfrm>
          <a:custGeom>
            <a:avLst/>
            <a:gdLst/>
            <a:ahLst/>
            <a:cxnLst/>
            <a:rect l="l" t="t" r="r" b="b"/>
            <a:pathLst>
              <a:path w="3209925" h="1428750">
                <a:moveTo>
                  <a:pt x="2931103" y="1428663"/>
                </a:moveTo>
                <a:lnTo>
                  <a:pt x="278649" y="1428663"/>
                </a:lnTo>
                <a:lnTo>
                  <a:pt x="264644" y="1427975"/>
                </a:lnTo>
                <a:lnTo>
                  <a:pt x="223053" y="1421806"/>
                </a:lnTo>
                <a:lnTo>
                  <a:pt x="182825" y="1409603"/>
                </a:lnTo>
                <a:lnTo>
                  <a:pt x="144816" y="1391626"/>
                </a:lnTo>
                <a:lnTo>
                  <a:pt x="109863" y="1368271"/>
                </a:lnTo>
                <a:lnTo>
                  <a:pt x="78708" y="1340034"/>
                </a:lnTo>
                <a:lnTo>
                  <a:pt x="52040" y="1307538"/>
                </a:lnTo>
                <a:lnTo>
                  <a:pt x="30424" y="1271474"/>
                </a:lnTo>
                <a:lnTo>
                  <a:pt x="14336" y="1232636"/>
                </a:lnTo>
                <a:lnTo>
                  <a:pt x="4120" y="1191850"/>
                </a:lnTo>
                <a:lnTo>
                  <a:pt x="0" y="1150014"/>
                </a:lnTo>
                <a:lnTo>
                  <a:pt x="0" y="278735"/>
                </a:lnTo>
                <a:lnTo>
                  <a:pt x="4120" y="236899"/>
                </a:lnTo>
                <a:lnTo>
                  <a:pt x="14336" y="196113"/>
                </a:lnTo>
                <a:lnTo>
                  <a:pt x="30424" y="157275"/>
                </a:lnTo>
                <a:lnTo>
                  <a:pt x="52040" y="121210"/>
                </a:lnTo>
                <a:lnTo>
                  <a:pt x="78708" y="88715"/>
                </a:lnTo>
                <a:lnTo>
                  <a:pt x="109863" y="60478"/>
                </a:lnTo>
                <a:lnTo>
                  <a:pt x="144816" y="37123"/>
                </a:lnTo>
                <a:lnTo>
                  <a:pt x="182825" y="19146"/>
                </a:lnTo>
                <a:lnTo>
                  <a:pt x="223053" y="6943"/>
                </a:lnTo>
                <a:lnTo>
                  <a:pt x="264645" y="773"/>
                </a:lnTo>
                <a:lnTo>
                  <a:pt x="285663" y="0"/>
                </a:lnTo>
                <a:lnTo>
                  <a:pt x="2931103" y="85"/>
                </a:lnTo>
                <a:lnTo>
                  <a:pt x="2972938" y="4206"/>
                </a:lnTo>
                <a:lnTo>
                  <a:pt x="3013725" y="14422"/>
                </a:lnTo>
                <a:lnTo>
                  <a:pt x="3052563" y="30510"/>
                </a:lnTo>
                <a:lnTo>
                  <a:pt x="3088627" y="52126"/>
                </a:lnTo>
                <a:lnTo>
                  <a:pt x="3121123" y="78794"/>
                </a:lnTo>
                <a:lnTo>
                  <a:pt x="3149360" y="109949"/>
                </a:lnTo>
                <a:lnTo>
                  <a:pt x="3172714" y="144902"/>
                </a:lnTo>
                <a:lnTo>
                  <a:pt x="3190691" y="182911"/>
                </a:lnTo>
                <a:lnTo>
                  <a:pt x="3202895" y="223139"/>
                </a:lnTo>
                <a:lnTo>
                  <a:pt x="3209064" y="264731"/>
                </a:lnTo>
                <a:lnTo>
                  <a:pt x="3209752" y="1150014"/>
                </a:lnTo>
                <a:lnTo>
                  <a:pt x="3209064" y="1164018"/>
                </a:lnTo>
                <a:lnTo>
                  <a:pt x="3202895" y="1205610"/>
                </a:lnTo>
                <a:lnTo>
                  <a:pt x="3190691" y="1245837"/>
                </a:lnTo>
                <a:lnTo>
                  <a:pt x="3172714" y="1283847"/>
                </a:lnTo>
                <a:lnTo>
                  <a:pt x="3149360" y="1318800"/>
                </a:lnTo>
                <a:lnTo>
                  <a:pt x="3121123" y="1349955"/>
                </a:lnTo>
                <a:lnTo>
                  <a:pt x="3088627" y="1376623"/>
                </a:lnTo>
                <a:lnTo>
                  <a:pt x="3052563" y="1398239"/>
                </a:lnTo>
                <a:lnTo>
                  <a:pt x="3013725" y="1414326"/>
                </a:lnTo>
                <a:lnTo>
                  <a:pt x="2972938" y="1424543"/>
                </a:lnTo>
                <a:lnTo>
                  <a:pt x="2931103" y="1428663"/>
                </a:lnTo>
                <a:close/>
              </a:path>
            </a:pathLst>
          </a:custGeom>
          <a:solidFill>
            <a:srgbClr val="525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51373" y="4622342"/>
            <a:ext cx="221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85" dirty="0">
                <a:solidFill>
                  <a:srgbClr val="F9F9F5"/>
                </a:solidFill>
                <a:latin typeface="Tahoma"/>
                <a:cs typeface="Tahoma"/>
              </a:rPr>
              <a:t>AI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74116" y="4674958"/>
            <a:ext cx="1645920" cy="179705"/>
          </a:xfrm>
          <a:custGeom>
            <a:avLst/>
            <a:gdLst/>
            <a:ahLst/>
            <a:cxnLst/>
            <a:rect l="l" t="t" r="r" b="b"/>
            <a:pathLst>
              <a:path w="1645920" h="179704">
                <a:moveTo>
                  <a:pt x="151523" y="4533"/>
                </a:moveTo>
                <a:lnTo>
                  <a:pt x="18605" y="4533"/>
                </a:lnTo>
                <a:lnTo>
                  <a:pt x="18605" y="24853"/>
                </a:lnTo>
                <a:lnTo>
                  <a:pt x="130416" y="24853"/>
                </a:lnTo>
                <a:lnTo>
                  <a:pt x="130416" y="29933"/>
                </a:lnTo>
                <a:lnTo>
                  <a:pt x="18605" y="29933"/>
                </a:lnTo>
                <a:lnTo>
                  <a:pt x="18605" y="50253"/>
                </a:lnTo>
                <a:lnTo>
                  <a:pt x="18605" y="56603"/>
                </a:lnTo>
                <a:lnTo>
                  <a:pt x="18605" y="76923"/>
                </a:lnTo>
                <a:lnTo>
                  <a:pt x="151523" y="76923"/>
                </a:lnTo>
                <a:lnTo>
                  <a:pt x="151523" y="56603"/>
                </a:lnTo>
                <a:lnTo>
                  <a:pt x="39712" y="56603"/>
                </a:lnTo>
                <a:lnTo>
                  <a:pt x="39712" y="50253"/>
                </a:lnTo>
                <a:lnTo>
                  <a:pt x="151523" y="50253"/>
                </a:lnTo>
                <a:lnTo>
                  <a:pt x="151523" y="29933"/>
                </a:lnTo>
                <a:lnTo>
                  <a:pt x="151523" y="24853"/>
                </a:lnTo>
                <a:lnTo>
                  <a:pt x="151523" y="4533"/>
                </a:lnTo>
                <a:close/>
              </a:path>
              <a:path w="1645920" h="179704">
                <a:moveTo>
                  <a:pt x="155435" y="153123"/>
                </a:moveTo>
                <a:lnTo>
                  <a:pt x="39712" y="153123"/>
                </a:lnTo>
                <a:lnTo>
                  <a:pt x="39712" y="148043"/>
                </a:lnTo>
                <a:lnTo>
                  <a:pt x="151523" y="148043"/>
                </a:lnTo>
                <a:lnTo>
                  <a:pt x="151523" y="127723"/>
                </a:lnTo>
                <a:lnTo>
                  <a:pt x="151523" y="123913"/>
                </a:lnTo>
                <a:lnTo>
                  <a:pt x="151523" y="103593"/>
                </a:lnTo>
                <a:lnTo>
                  <a:pt x="18605" y="103593"/>
                </a:lnTo>
                <a:lnTo>
                  <a:pt x="18605" y="123913"/>
                </a:lnTo>
                <a:lnTo>
                  <a:pt x="130416" y="123913"/>
                </a:lnTo>
                <a:lnTo>
                  <a:pt x="130416" y="127723"/>
                </a:lnTo>
                <a:lnTo>
                  <a:pt x="18605" y="127723"/>
                </a:lnTo>
                <a:lnTo>
                  <a:pt x="18605" y="148043"/>
                </a:lnTo>
                <a:lnTo>
                  <a:pt x="18605" y="153123"/>
                </a:lnTo>
                <a:lnTo>
                  <a:pt x="18605" y="173443"/>
                </a:lnTo>
                <a:lnTo>
                  <a:pt x="155435" y="173443"/>
                </a:lnTo>
                <a:lnTo>
                  <a:pt x="155435" y="153123"/>
                </a:lnTo>
                <a:close/>
              </a:path>
              <a:path w="1645920" h="179704">
                <a:moveTo>
                  <a:pt x="169938" y="79984"/>
                </a:moveTo>
                <a:lnTo>
                  <a:pt x="0" y="79984"/>
                </a:lnTo>
                <a:lnTo>
                  <a:pt x="0" y="100355"/>
                </a:lnTo>
                <a:lnTo>
                  <a:pt x="169938" y="100355"/>
                </a:lnTo>
                <a:lnTo>
                  <a:pt x="169938" y="79984"/>
                </a:lnTo>
                <a:close/>
              </a:path>
              <a:path w="1645920" h="179704">
                <a:moveTo>
                  <a:pt x="333921" y="79387"/>
                </a:moveTo>
                <a:lnTo>
                  <a:pt x="333806" y="76504"/>
                </a:lnTo>
                <a:lnTo>
                  <a:pt x="333362" y="65989"/>
                </a:lnTo>
                <a:lnTo>
                  <a:pt x="329844" y="47866"/>
                </a:lnTo>
                <a:lnTo>
                  <a:pt x="324116" y="36182"/>
                </a:lnTo>
                <a:lnTo>
                  <a:pt x="322884" y="33667"/>
                </a:lnTo>
                <a:lnTo>
                  <a:pt x="312521" y="23406"/>
                </a:lnTo>
                <a:lnTo>
                  <a:pt x="311696" y="23037"/>
                </a:lnTo>
                <a:lnTo>
                  <a:pt x="311696" y="76504"/>
                </a:lnTo>
                <a:lnTo>
                  <a:pt x="311569" y="82537"/>
                </a:lnTo>
                <a:lnTo>
                  <a:pt x="284949" y="117195"/>
                </a:lnTo>
                <a:lnTo>
                  <a:pt x="278409" y="117195"/>
                </a:lnTo>
                <a:lnTo>
                  <a:pt x="261264" y="79387"/>
                </a:lnTo>
                <a:lnTo>
                  <a:pt x="261315" y="76504"/>
                </a:lnTo>
                <a:lnTo>
                  <a:pt x="262801" y="59702"/>
                </a:lnTo>
                <a:lnTo>
                  <a:pt x="267639" y="46634"/>
                </a:lnTo>
                <a:lnTo>
                  <a:pt x="275704" y="38785"/>
                </a:lnTo>
                <a:lnTo>
                  <a:pt x="286994" y="36182"/>
                </a:lnTo>
                <a:lnTo>
                  <a:pt x="292582" y="36182"/>
                </a:lnTo>
                <a:lnTo>
                  <a:pt x="311086" y="65989"/>
                </a:lnTo>
                <a:lnTo>
                  <a:pt x="311696" y="76504"/>
                </a:lnTo>
                <a:lnTo>
                  <a:pt x="311696" y="23037"/>
                </a:lnTo>
                <a:lnTo>
                  <a:pt x="298716" y="17068"/>
                </a:lnTo>
                <a:lnTo>
                  <a:pt x="294995" y="15976"/>
                </a:lnTo>
                <a:lnTo>
                  <a:pt x="291338" y="15430"/>
                </a:lnTo>
                <a:lnTo>
                  <a:pt x="287743" y="15430"/>
                </a:lnTo>
                <a:lnTo>
                  <a:pt x="248107" y="38265"/>
                </a:lnTo>
                <a:lnTo>
                  <a:pt x="239191" y="76504"/>
                </a:lnTo>
                <a:lnTo>
                  <a:pt x="239242" y="79387"/>
                </a:lnTo>
                <a:lnTo>
                  <a:pt x="253479" y="123139"/>
                </a:lnTo>
                <a:lnTo>
                  <a:pt x="285140" y="138125"/>
                </a:lnTo>
                <a:lnTo>
                  <a:pt x="294030" y="137477"/>
                </a:lnTo>
                <a:lnTo>
                  <a:pt x="329399" y="107645"/>
                </a:lnTo>
                <a:lnTo>
                  <a:pt x="332790" y="94513"/>
                </a:lnTo>
                <a:lnTo>
                  <a:pt x="333921" y="79387"/>
                </a:lnTo>
                <a:close/>
              </a:path>
              <a:path w="1645920" h="179704">
                <a:moveTo>
                  <a:pt x="390105" y="2082"/>
                </a:moveTo>
                <a:lnTo>
                  <a:pt x="387921" y="0"/>
                </a:lnTo>
                <a:lnTo>
                  <a:pt x="367499" y="0"/>
                </a:lnTo>
                <a:lnTo>
                  <a:pt x="367499" y="177749"/>
                </a:lnTo>
                <a:lnTo>
                  <a:pt x="388810" y="177749"/>
                </a:lnTo>
                <a:lnTo>
                  <a:pt x="388810" y="11569"/>
                </a:lnTo>
                <a:lnTo>
                  <a:pt x="386473" y="11569"/>
                </a:lnTo>
                <a:lnTo>
                  <a:pt x="390105" y="6273"/>
                </a:lnTo>
                <a:lnTo>
                  <a:pt x="390105" y="2082"/>
                </a:lnTo>
                <a:close/>
              </a:path>
              <a:path w="1645920" h="179704">
                <a:moveTo>
                  <a:pt x="577443" y="134023"/>
                </a:moveTo>
                <a:lnTo>
                  <a:pt x="575157" y="129387"/>
                </a:lnTo>
                <a:lnTo>
                  <a:pt x="574040" y="127101"/>
                </a:lnTo>
                <a:lnTo>
                  <a:pt x="567207" y="121615"/>
                </a:lnTo>
                <a:lnTo>
                  <a:pt x="558050" y="116103"/>
                </a:lnTo>
                <a:lnTo>
                  <a:pt x="555777" y="115328"/>
                </a:lnTo>
                <a:lnTo>
                  <a:pt x="555777" y="144894"/>
                </a:lnTo>
                <a:lnTo>
                  <a:pt x="555332" y="146113"/>
                </a:lnTo>
                <a:lnTo>
                  <a:pt x="505434" y="157924"/>
                </a:lnTo>
                <a:lnTo>
                  <a:pt x="500748" y="157924"/>
                </a:lnTo>
                <a:lnTo>
                  <a:pt x="497027" y="157746"/>
                </a:lnTo>
                <a:lnTo>
                  <a:pt x="491756" y="157276"/>
                </a:lnTo>
                <a:lnTo>
                  <a:pt x="492239" y="157276"/>
                </a:lnTo>
                <a:lnTo>
                  <a:pt x="480504" y="155460"/>
                </a:lnTo>
                <a:lnTo>
                  <a:pt x="471627" y="152514"/>
                </a:lnTo>
                <a:lnTo>
                  <a:pt x="466293" y="148513"/>
                </a:lnTo>
                <a:lnTo>
                  <a:pt x="464591" y="143662"/>
                </a:lnTo>
                <a:lnTo>
                  <a:pt x="464515" y="141211"/>
                </a:lnTo>
                <a:lnTo>
                  <a:pt x="465315" y="139293"/>
                </a:lnTo>
                <a:lnTo>
                  <a:pt x="466890" y="137706"/>
                </a:lnTo>
                <a:lnTo>
                  <a:pt x="471970" y="134302"/>
                </a:lnTo>
                <a:lnTo>
                  <a:pt x="472452" y="134023"/>
                </a:lnTo>
                <a:lnTo>
                  <a:pt x="480187" y="131419"/>
                </a:lnTo>
                <a:lnTo>
                  <a:pt x="480326" y="131419"/>
                </a:lnTo>
                <a:lnTo>
                  <a:pt x="490181" y="129908"/>
                </a:lnTo>
                <a:lnTo>
                  <a:pt x="502615" y="129387"/>
                </a:lnTo>
                <a:lnTo>
                  <a:pt x="522706" y="129387"/>
                </a:lnTo>
                <a:lnTo>
                  <a:pt x="555777" y="144894"/>
                </a:lnTo>
                <a:lnTo>
                  <a:pt x="555777" y="115328"/>
                </a:lnTo>
                <a:lnTo>
                  <a:pt x="546557" y="112166"/>
                </a:lnTo>
                <a:lnTo>
                  <a:pt x="532333" y="109728"/>
                </a:lnTo>
                <a:lnTo>
                  <a:pt x="531355" y="109728"/>
                </a:lnTo>
                <a:lnTo>
                  <a:pt x="516559" y="109016"/>
                </a:lnTo>
                <a:lnTo>
                  <a:pt x="503351" y="109016"/>
                </a:lnTo>
                <a:lnTo>
                  <a:pt x="496354" y="109194"/>
                </a:lnTo>
                <a:lnTo>
                  <a:pt x="451154" y="123583"/>
                </a:lnTo>
                <a:lnTo>
                  <a:pt x="442658" y="143103"/>
                </a:lnTo>
                <a:lnTo>
                  <a:pt x="442683" y="146113"/>
                </a:lnTo>
                <a:lnTo>
                  <a:pt x="482765" y="176263"/>
                </a:lnTo>
                <a:lnTo>
                  <a:pt x="507822" y="177939"/>
                </a:lnTo>
                <a:lnTo>
                  <a:pt x="538276" y="175717"/>
                </a:lnTo>
                <a:lnTo>
                  <a:pt x="560044" y="169037"/>
                </a:lnTo>
                <a:lnTo>
                  <a:pt x="573087" y="157924"/>
                </a:lnTo>
                <a:lnTo>
                  <a:pt x="573138" y="157746"/>
                </a:lnTo>
                <a:lnTo>
                  <a:pt x="577443" y="142354"/>
                </a:lnTo>
                <a:lnTo>
                  <a:pt x="577443" y="134023"/>
                </a:lnTo>
                <a:close/>
              </a:path>
              <a:path w="1645920" h="179704">
                <a:moveTo>
                  <a:pt x="595122" y="86131"/>
                </a:moveTo>
                <a:lnTo>
                  <a:pt x="555117" y="86131"/>
                </a:lnTo>
                <a:lnTo>
                  <a:pt x="555637" y="80035"/>
                </a:lnTo>
                <a:lnTo>
                  <a:pt x="557352" y="74498"/>
                </a:lnTo>
                <a:lnTo>
                  <a:pt x="557352" y="71716"/>
                </a:lnTo>
                <a:lnTo>
                  <a:pt x="555942" y="69621"/>
                </a:lnTo>
                <a:lnTo>
                  <a:pt x="553351" y="68364"/>
                </a:lnTo>
                <a:lnTo>
                  <a:pt x="551319" y="68211"/>
                </a:lnTo>
                <a:lnTo>
                  <a:pt x="550189" y="68122"/>
                </a:lnTo>
                <a:lnTo>
                  <a:pt x="551535" y="68122"/>
                </a:lnTo>
                <a:lnTo>
                  <a:pt x="554469" y="66878"/>
                </a:lnTo>
                <a:lnTo>
                  <a:pt x="564248" y="62725"/>
                </a:lnTo>
                <a:lnTo>
                  <a:pt x="572617" y="53949"/>
                </a:lnTo>
                <a:lnTo>
                  <a:pt x="574001" y="52489"/>
                </a:lnTo>
                <a:lnTo>
                  <a:pt x="577253" y="38925"/>
                </a:lnTo>
                <a:lnTo>
                  <a:pt x="577138" y="32359"/>
                </a:lnTo>
                <a:lnTo>
                  <a:pt x="577062" y="31978"/>
                </a:lnTo>
                <a:lnTo>
                  <a:pt x="576237" y="27990"/>
                </a:lnTo>
                <a:lnTo>
                  <a:pt x="573278" y="22352"/>
                </a:lnTo>
                <a:lnTo>
                  <a:pt x="571309" y="18592"/>
                </a:lnTo>
                <a:lnTo>
                  <a:pt x="566204" y="14058"/>
                </a:lnTo>
                <a:lnTo>
                  <a:pt x="558660" y="10363"/>
                </a:lnTo>
                <a:lnTo>
                  <a:pt x="555586" y="9118"/>
                </a:lnTo>
                <a:lnTo>
                  <a:pt x="555586" y="38176"/>
                </a:lnTo>
                <a:lnTo>
                  <a:pt x="555586" y="39789"/>
                </a:lnTo>
                <a:lnTo>
                  <a:pt x="533742" y="51803"/>
                </a:lnTo>
                <a:lnTo>
                  <a:pt x="533742" y="71856"/>
                </a:lnTo>
                <a:lnTo>
                  <a:pt x="533641" y="73202"/>
                </a:lnTo>
                <a:lnTo>
                  <a:pt x="533539" y="74498"/>
                </a:lnTo>
                <a:lnTo>
                  <a:pt x="533476" y="75196"/>
                </a:lnTo>
                <a:lnTo>
                  <a:pt x="533361" y="76682"/>
                </a:lnTo>
                <a:lnTo>
                  <a:pt x="533323" y="77241"/>
                </a:lnTo>
                <a:lnTo>
                  <a:pt x="532612" y="86131"/>
                </a:lnTo>
                <a:lnTo>
                  <a:pt x="487451" y="86131"/>
                </a:lnTo>
                <a:lnTo>
                  <a:pt x="486664" y="77241"/>
                </a:lnTo>
                <a:lnTo>
                  <a:pt x="486664" y="76682"/>
                </a:lnTo>
                <a:lnTo>
                  <a:pt x="487057" y="75196"/>
                </a:lnTo>
                <a:lnTo>
                  <a:pt x="487730" y="73202"/>
                </a:lnTo>
                <a:lnTo>
                  <a:pt x="487768" y="72034"/>
                </a:lnTo>
                <a:lnTo>
                  <a:pt x="509308" y="73761"/>
                </a:lnTo>
                <a:lnTo>
                  <a:pt x="514985" y="73761"/>
                </a:lnTo>
                <a:lnTo>
                  <a:pt x="520280" y="73571"/>
                </a:lnTo>
                <a:lnTo>
                  <a:pt x="525221" y="73202"/>
                </a:lnTo>
                <a:lnTo>
                  <a:pt x="533742" y="71856"/>
                </a:lnTo>
                <a:lnTo>
                  <a:pt x="533742" y="51803"/>
                </a:lnTo>
                <a:lnTo>
                  <a:pt x="524192" y="53238"/>
                </a:lnTo>
                <a:lnTo>
                  <a:pt x="505777" y="53949"/>
                </a:lnTo>
                <a:lnTo>
                  <a:pt x="500748" y="53949"/>
                </a:lnTo>
                <a:lnTo>
                  <a:pt x="495731" y="53594"/>
                </a:lnTo>
                <a:lnTo>
                  <a:pt x="490702" y="52870"/>
                </a:lnTo>
                <a:lnTo>
                  <a:pt x="487680" y="52235"/>
                </a:lnTo>
                <a:lnTo>
                  <a:pt x="487680" y="71450"/>
                </a:lnTo>
                <a:lnTo>
                  <a:pt x="487337" y="69024"/>
                </a:lnTo>
                <a:lnTo>
                  <a:pt x="487426" y="69621"/>
                </a:lnTo>
                <a:lnTo>
                  <a:pt x="487680" y="71450"/>
                </a:lnTo>
                <a:lnTo>
                  <a:pt x="487680" y="52235"/>
                </a:lnTo>
                <a:lnTo>
                  <a:pt x="479412" y="50482"/>
                </a:lnTo>
                <a:lnTo>
                  <a:pt x="471347" y="47078"/>
                </a:lnTo>
                <a:lnTo>
                  <a:pt x="466471" y="42545"/>
                </a:lnTo>
                <a:lnTo>
                  <a:pt x="464896" y="37249"/>
                </a:lnTo>
                <a:lnTo>
                  <a:pt x="464896" y="35356"/>
                </a:lnTo>
                <a:lnTo>
                  <a:pt x="482765" y="24180"/>
                </a:lnTo>
                <a:lnTo>
                  <a:pt x="483044" y="24180"/>
                </a:lnTo>
                <a:lnTo>
                  <a:pt x="492150" y="22872"/>
                </a:lnTo>
                <a:lnTo>
                  <a:pt x="505282" y="22352"/>
                </a:lnTo>
                <a:lnTo>
                  <a:pt x="515315" y="22352"/>
                </a:lnTo>
                <a:lnTo>
                  <a:pt x="553694" y="31978"/>
                </a:lnTo>
                <a:lnTo>
                  <a:pt x="555586" y="38176"/>
                </a:lnTo>
                <a:lnTo>
                  <a:pt x="555586" y="9118"/>
                </a:lnTo>
                <a:lnTo>
                  <a:pt x="549681" y="6692"/>
                </a:lnTo>
                <a:lnTo>
                  <a:pt x="539470" y="4000"/>
                </a:lnTo>
                <a:lnTo>
                  <a:pt x="528243" y="2387"/>
                </a:lnTo>
                <a:lnTo>
                  <a:pt x="516001" y="1854"/>
                </a:lnTo>
                <a:lnTo>
                  <a:pt x="506476" y="1854"/>
                </a:lnTo>
                <a:lnTo>
                  <a:pt x="461746" y="10363"/>
                </a:lnTo>
                <a:lnTo>
                  <a:pt x="443217" y="29159"/>
                </a:lnTo>
                <a:lnTo>
                  <a:pt x="443318" y="37249"/>
                </a:lnTo>
                <a:lnTo>
                  <a:pt x="447344" y="53009"/>
                </a:lnTo>
                <a:lnTo>
                  <a:pt x="459740" y="64541"/>
                </a:lnTo>
                <a:lnTo>
                  <a:pt x="470433" y="68122"/>
                </a:lnTo>
                <a:lnTo>
                  <a:pt x="465594" y="68872"/>
                </a:lnTo>
                <a:lnTo>
                  <a:pt x="465543" y="69024"/>
                </a:lnTo>
                <a:lnTo>
                  <a:pt x="464273" y="72783"/>
                </a:lnTo>
                <a:lnTo>
                  <a:pt x="464362" y="75196"/>
                </a:lnTo>
                <a:lnTo>
                  <a:pt x="464477" y="76682"/>
                </a:lnTo>
                <a:lnTo>
                  <a:pt x="464527" y="77241"/>
                </a:lnTo>
                <a:lnTo>
                  <a:pt x="465213" y="86131"/>
                </a:lnTo>
                <a:lnTo>
                  <a:pt x="425170" y="86131"/>
                </a:lnTo>
                <a:lnTo>
                  <a:pt x="425170" y="106311"/>
                </a:lnTo>
                <a:lnTo>
                  <a:pt x="595122" y="106311"/>
                </a:lnTo>
                <a:lnTo>
                  <a:pt x="595122" y="86131"/>
                </a:lnTo>
                <a:close/>
              </a:path>
              <a:path w="1645920" h="179704">
                <a:moveTo>
                  <a:pt x="706742" y="4457"/>
                </a:moveTo>
                <a:lnTo>
                  <a:pt x="642086" y="4457"/>
                </a:lnTo>
                <a:lnTo>
                  <a:pt x="642086" y="24638"/>
                </a:lnTo>
                <a:lnTo>
                  <a:pt x="706742" y="24638"/>
                </a:lnTo>
                <a:lnTo>
                  <a:pt x="706742" y="4457"/>
                </a:lnTo>
                <a:close/>
              </a:path>
              <a:path w="1645920" h="179704">
                <a:moveTo>
                  <a:pt x="720839" y="83197"/>
                </a:moveTo>
                <a:lnTo>
                  <a:pt x="718108" y="69291"/>
                </a:lnTo>
                <a:lnTo>
                  <a:pt x="717905" y="68313"/>
                </a:lnTo>
                <a:lnTo>
                  <a:pt x="709002" y="57543"/>
                </a:lnTo>
                <a:lnTo>
                  <a:pt x="698830" y="53111"/>
                </a:lnTo>
                <a:lnTo>
                  <a:pt x="698830" y="83566"/>
                </a:lnTo>
                <a:lnTo>
                  <a:pt x="697293" y="89979"/>
                </a:lnTo>
                <a:lnTo>
                  <a:pt x="692658" y="94564"/>
                </a:lnTo>
                <a:lnTo>
                  <a:pt x="685241" y="97193"/>
                </a:lnTo>
                <a:lnTo>
                  <a:pt x="686206" y="97193"/>
                </a:lnTo>
                <a:lnTo>
                  <a:pt x="676325" y="98031"/>
                </a:lnTo>
                <a:lnTo>
                  <a:pt x="670140" y="98031"/>
                </a:lnTo>
                <a:lnTo>
                  <a:pt x="656590" y="97193"/>
                </a:lnTo>
                <a:lnTo>
                  <a:pt x="649808" y="92316"/>
                </a:lnTo>
                <a:lnTo>
                  <a:pt x="649859" y="82118"/>
                </a:lnTo>
                <a:lnTo>
                  <a:pt x="674878" y="69291"/>
                </a:lnTo>
                <a:lnTo>
                  <a:pt x="685355" y="70180"/>
                </a:lnTo>
                <a:lnTo>
                  <a:pt x="692848" y="72859"/>
                </a:lnTo>
                <a:lnTo>
                  <a:pt x="697331" y="77330"/>
                </a:lnTo>
                <a:lnTo>
                  <a:pt x="698830" y="83566"/>
                </a:lnTo>
                <a:lnTo>
                  <a:pt x="698830" y="53111"/>
                </a:lnTo>
                <a:lnTo>
                  <a:pt x="694169" y="51079"/>
                </a:lnTo>
                <a:lnTo>
                  <a:pt x="673392" y="48920"/>
                </a:lnTo>
                <a:lnTo>
                  <a:pt x="668832" y="48920"/>
                </a:lnTo>
                <a:lnTo>
                  <a:pt x="629983" y="70497"/>
                </a:lnTo>
                <a:lnTo>
                  <a:pt x="627951" y="83197"/>
                </a:lnTo>
                <a:lnTo>
                  <a:pt x="627951" y="90170"/>
                </a:lnTo>
                <a:lnTo>
                  <a:pt x="660107" y="117525"/>
                </a:lnTo>
                <a:lnTo>
                  <a:pt x="673950" y="118592"/>
                </a:lnTo>
                <a:lnTo>
                  <a:pt x="694486" y="116395"/>
                </a:lnTo>
                <a:lnTo>
                  <a:pt x="709142" y="109791"/>
                </a:lnTo>
                <a:lnTo>
                  <a:pt x="717943" y="98793"/>
                </a:lnTo>
                <a:lnTo>
                  <a:pt x="718083" y="98031"/>
                </a:lnTo>
                <a:lnTo>
                  <a:pt x="720839" y="83566"/>
                </a:lnTo>
                <a:lnTo>
                  <a:pt x="720839" y="83197"/>
                </a:lnTo>
                <a:close/>
              </a:path>
              <a:path w="1645920" h="179704">
                <a:moveTo>
                  <a:pt x="731672" y="27901"/>
                </a:moveTo>
                <a:lnTo>
                  <a:pt x="616788" y="27901"/>
                </a:lnTo>
                <a:lnTo>
                  <a:pt x="616788" y="48082"/>
                </a:lnTo>
                <a:lnTo>
                  <a:pt x="731672" y="48082"/>
                </a:lnTo>
                <a:lnTo>
                  <a:pt x="731672" y="27901"/>
                </a:lnTo>
                <a:close/>
              </a:path>
              <a:path w="1645920" h="179704">
                <a:moveTo>
                  <a:pt x="773531" y="153289"/>
                </a:moveTo>
                <a:lnTo>
                  <a:pt x="661898" y="153289"/>
                </a:lnTo>
                <a:lnTo>
                  <a:pt x="661898" y="131749"/>
                </a:lnTo>
                <a:lnTo>
                  <a:pt x="659536" y="131749"/>
                </a:lnTo>
                <a:lnTo>
                  <a:pt x="663397" y="125704"/>
                </a:lnTo>
                <a:lnTo>
                  <a:pt x="663397" y="121640"/>
                </a:lnTo>
                <a:lnTo>
                  <a:pt x="661022" y="119621"/>
                </a:lnTo>
                <a:lnTo>
                  <a:pt x="640600" y="119621"/>
                </a:lnTo>
                <a:lnTo>
                  <a:pt x="640600" y="173659"/>
                </a:lnTo>
                <a:lnTo>
                  <a:pt x="773531" y="173659"/>
                </a:lnTo>
                <a:lnTo>
                  <a:pt x="773531" y="153289"/>
                </a:lnTo>
                <a:close/>
              </a:path>
              <a:path w="1645920" h="179704">
                <a:moveTo>
                  <a:pt x="795108" y="62496"/>
                </a:moveTo>
                <a:lnTo>
                  <a:pt x="767194" y="62496"/>
                </a:lnTo>
                <a:lnTo>
                  <a:pt x="767194" y="11760"/>
                </a:lnTo>
                <a:lnTo>
                  <a:pt x="765009" y="11760"/>
                </a:lnTo>
                <a:lnTo>
                  <a:pt x="768502" y="5854"/>
                </a:lnTo>
                <a:lnTo>
                  <a:pt x="768502" y="1943"/>
                </a:lnTo>
                <a:lnTo>
                  <a:pt x="766559" y="0"/>
                </a:lnTo>
                <a:lnTo>
                  <a:pt x="745896" y="0"/>
                </a:lnTo>
                <a:lnTo>
                  <a:pt x="745896" y="143332"/>
                </a:lnTo>
                <a:lnTo>
                  <a:pt x="767194" y="143332"/>
                </a:lnTo>
                <a:lnTo>
                  <a:pt x="767194" y="82867"/>
                </a:lnTo>
                <a:lnTo>
                  <a:pt x="795108" y="82867"/>
                </a:lnTo>
                <a:lnTo>
                  <a:pt x="795108" y="62496"/>
                </a:lnTo>
                <a:close/>
              </a:path>
              <a:path w="1645920" h="179704">
                <a:moveTo>
                  <a:pt x="1001877" y="5016"/>
                </a:moveTo>
                <a:lnTo>
                  <a:pt x="980757" y="5016"/>
                </a:lnTo>
                <a:lnTo>
                  <a:pt x="980757" y="25196"/>
                </a:lnTo>
                <a:lnTo>
                  <a:pt x="980757" y="51523"/>
                </a:lnTo>
                <a:lnTo>
                  <a:pt x="890066" y="51523"/>
                </a:lnTo>
                <a:lnTo>
                  <a:pt x="890066" y="25196"/>
                </a:lnTo>
                <a:lnTo>
                  <a:pt x="980757" y="25196"/>
                </a:lnTo>
                <a:lnTo>
                  <a:pt x="980757" y="5016"/>
                </a:lnTo>
                <a:lnTo>
                  <a:pt x="868959" y="5016"/>
                </a:lnTo>
                <a:lnTo>
                  <a:pt x="868959" y="71716"/>
                </a:lnTo>
                <a:lnTo>
                  <a:pt x="1001877" y="71716"/>
                </a:lnTo>
                <a:lnTo>
                  <a:pt x="1001877" y="51523"/>
                </a:lnTo>
                <a:lnTo>
                  <a:pt x="1001877" y="25196"/>
                </a:lnTo>
                <a:lnTo>
                  <a:pt x="1001877" y="5016"/>
                </a:lnTo>
                <a:close/>
              </a:path>
              <a:path w="1645920" h="179704">
                <a:moveTo>
                  <a:pt x="1005776" y="153289"/>
                </a:moveTo>
                <a:lnTo>
                  <a:pt x="890066" y="153289"/>
                </a:lnTo>
                <a:lnTo>
                  <a:pt x="890066" y="128219"/>
                </a:lnTo>
                <a:lnTo>
                  <a:pt x="887793" y="128219"/>
                </a:lnTo>
                <a:lnTo>
                  <a:pt x="891552" y="121754"/>
                </a:lnTo>
                <a:lnTo>
                  <a:pt x="891552" y="118097"/>
                </a:lnTo>
                <a:lnTo>
                  <a:pt x="889558" y="116268"/>
                </a:lnTo>
                <a:lnTo>
                  <a:pt x="868959" y="116268"/>
                </a:lnTo>
                <a:lnTo>
                  <a:pt x="868959" y="173659"/>
                </a:lnTo>
                <a:lnTo>
                  <a:pt x="1005776" y="173659"/>
                </a:lnTo>
                <a:lnTo>
                  <a:pt x="1005776" y="153289"/>
                </a:lnTo>
                <a:close/>
              </a:path>
              <a:path w="1645920" h="179704">
                <a:moveTo>
                  <a:pt x="1020292" y="83527"/>
                </a:moveTo>
                <a:lnTo>
                  <a:pt x="850353" y="83527"/>
                </a:lnTo>
                <a:lnTo>
                  <a:pt x="850353" y="103708"/>
                </a:lnTo>
                <a:lnTo>
                  <a:pt x="924763" y="103708"/>
                </a:lnTo>
                <a:lnTo>
                  <a:pt x="924763" y="143154"/>
                </a:lnTo>
                <a:lnTo>
                  <a:pt x="945883" y="143154"/>
                </a:lnTo>
                <a:lnTo>
                  <a:pt x="945883" y="103708"/>
                </a:lnTo>
                <a:lnTo>
                  <a:pt x="1020292" y="103708"/>
                </a:lnTo>
                <a:lnTo>
                  <a:pt x="1020292" y="83527"/>
                </a:lnTo>
                <a:close/>
              </a:path>
              <a:path w="1645920" h="179704">
                <a:moveTo>
                  <a:pt x="1135303" y="128866"/>
                </a:moveTo>
                <a:lnTo>
                  <a:pt x="1105319" y="93764"/>
                </a:lnTo>
                <a:lnTo>
                  <a:pt x="1102055" y="86639"/>
                </a:lnTo>
                <a:lnTo>
                  <a:pt x="1098397" y="78663"/>
                </a:lnTo>
                <a:lnTo>
                  <a:pt x="1094232" y="62560"/>
                </a:lnTo>
                <a:lnTo>
                  <a:pt x="1092936" y="46596"/>
                </a:lnTo>
                <a:lnTo>
                  <a:pt x="1092847" y="40271"/>
                </a:lnTo>
                <a:lnTo>
                  <a:pt x="1127264" y="40271"/>
                </a:lnTo>
                <a:lnTo>
                  <a:pt x="1127264" y="36499"/>
                </a:lnTo>
                <a:lnTo>
                  <a:pt x="1127264" y="20091"/>
                </a:lnTo>
                <a:lnTo>
                  <a:pt x="1038809" y="20091"/>
                </a:lnTo>
                <a:lnTo>
                  <a:pt x="1038809" y="40271"/>
                </a:lnTo>
                <a:lnTo>
                  <a:pt x="1071549" y="36893"/>
                </a:lnTo>
                <a:lnTo>
                  <a:pt x="1071562" y="52819"/>
                </a:lnTo>
                <a:lnTo>
                  <a:pt x="1057186" y="96202"/>
                </a:lnTo>
                <a:lnTo>
                  <a:pt x="1037590" y="120726"/>
                </a:lnTo>
                <a:lnTo>
                  <a:pt x="1037094" y="121221"/>
                </a:lnTo>
                <a:lnTo>
                  <a:pt x="1032725" y="125323"/>
                </a:lnTo>
                <a:lnTo>
                  <a:pt x="1029436" y="128866"/>
                </a:lnTo>
                <a:lnTo>
                  <a:pt x="1026985" y="132130"/>
                </a:lnTo>
                <a:lnTo>
                  <a:pt x="1046429" y="141287"/>
                </a:lnTo>
                <a:lnTo>
                  <a:pt x="1072273" y="110439"/>
                </a:lnTo>
                <a:lnTo>
                  <a:pt x="1081379" y="89852"/>
                </a:lnTo>
                <a:lnTo>
                  <a:pt x="1081913" y="91109"/>
                </a:lnTo>
                <a:lnTo>
                  <a:pt x="1101178" y="124028"/>
                </a:lnTo>
                <a:lnTo>
                  <a:pt x="1116888" y="142125"/>
                </a:lnTo>
                <a:lnTo>
                  <a:pt x="1119962" y="140106"/>
                </a:lnTo>
                <a:lnTo>
                  <a:pt x="1126096" y="135686"/>
                </a:lnTo>
                <a:lnTo>
                  <a:pt x="1135303" y="128866"/>
                </a:lnTo>
                <a:close/>
              </a:path>
              <a:path w="1645920" h="179704">
                <a:moveTo>
                  <a:pt x="1162050" y="7416"/>
                </a:moveTo>
                <a:lnTo>
                  <a:pt x="1159865" y="5384"/>
                </a:lnTo>
                <a:lnTo>
                  <a:pt x="1139444" y="5384"/>
                </a:lnTo>
                <a:lnTo>
                  <a:pt x="1139444" y="66217"/>
                </a:lnTo>
                <a:lnTo>
                  <a:pt x="1113586" y="66217"/>
                </a:lnTo>
                <a:lnTo>
                  <a:pt x="1113586" y="86779"/>
                </a:lnTo>
                <a:lnTo>
                  <a:pt x="1139444" y="86779"/>
                </a:lnTo>
                <a:lnTo>
                  <a:pt x="1139444" y="166966"/>
                </a:lnTo>
                <a:lnTo>
                  <a:pt x="1160564" y="166966"/>
                </a:lnTo>
                <a:lnTo>
                  <a:pt x="1160564" y="17348"/>
                </a:lnTo>
                <a:lnTo>
                  <a:pt x="1158151" y="17348"/>
                </a:lnTo>
                <a:lnTo>
                  <a:pt x="1162050" y="11480"/>
                </a:lnTo>
                <a:lnTo>
                  <a:pt x="1162050" y="7416"/>
                </a:lnTo>
                <a:close/>
              </a:path>
              <a:path w="1645920" h="179704">
                <a:moveTo>
                  <a:pt x="1198333" y="4025"/>
                </a:moveTo>
                <a:lnTo>
                  <a:pt x="1197368" y="2108"/>
                </a:lnTo>
                <a:lnTo>
                  <a:pt x="1196047" y="787"/>
                </a:lnTo>
                <a:lnTo>
                  <a:pt x="1195451" y="177"/>
                </a:lnTo>
                <a:lnTo>
                  <a:pt x="1193812" y="787"/>
                </a:lnTo>
                <a:lnTo>
                  <a:pt x="1192187" y="0"/>
                </a:lnTo>
                <a:lnTo>
                  <a:pt x="1175537" y="0"/>
                </a:lnTo>
                <a:lnTo>
                  <a:pt x="1175537" y="177749"/>
                </a:lnTo>
                <a:lnTo>
                  <a:pt x="1196835" y="177749"/>
                </a:lnTo>
                <a:lnTo>
                  <a:pt x="1196835" y="11391"/>
                </a:lnTo>
                <a:lnTo>
                  <a:pt x="1194371" y="11391"/>
                </a:lnTo>
                <a:lnTo>
                  <a:pt x="1198333" y="5943"/>
                </a:lnTo>
                <a:lnTo>
                  <a:pt x="1198333" y="4025"/>
                </a:lnTo>
                <a:close/>
              </a:path>
              <a:path w="1645920" h="179704">
                <a:moveTo>
                  <a:pt x="1369987" y="128866"/>
                </a:moveTo>
                <a:lnTo>
                  <a:pt x="1340002" y="93764"/>
                </a:lnTo>
                <a:lnTo>
                  <a:pt x="1327619" y="46596"/>
                </a:lnTo>
                <a:lnTo>
                  <a:pt x="1327518" y="40271"/>
                </a:lnTo>
                <a:lnTo>
                  <a:pt x="1361935" y="40271"/>
                </a:lnTo>
                <a:lnTo>
                  <a:pt x="1361935" y="36499"/>
                </a:lnTo>
                <a:lnTo>
                  <a:pt x="1361935" y="20091"/>
                </a:lnTo>
                <a:lnTo>
                  <a:pt x="1273479" y="20091"/>
                </a:lnTo>
                <a:lnTo>
                  <a:pt x="1273479" y="40271"/>
                </a:lnTo>
                <a:lnTo>
                  <a:pt x="1306220" y="36893"/>
                </a:lnTo>
                <a:lnTo>
                  <a:pt x="1306233" y="52819"/>
                </a:lnTo>
                <a:lnTo>
                  <a:pt x="1291869" y="96202"/>
                </a:lnTo>
                <a:lnTo>
                  <a:pt x="1272273" y="120726"/>
                </a:lnTo>
                <a:lnTo>
                  <a:pt x="1271778" y="121221"/>
                </a:lnTo>
                <a:lnTo>
                  <a:pt x="1267396" y="125323"/>
                </a:lnTo>
                <a:lnTo>
                  <a:pt x="1264119" y="128866"/>
                </a:lnTo>
                <a:lnTo>
                  <a:pt x="1261668" y="132130"/>
                </a:lnTo>
                <a:lnTo>
                  <a:pt x="1281099" y="141287"/>
                </a:lnTo>
                <a:lnTo>
                  <a:pt x="1306957" y="110439"/>
                </a:lnTo>
                <a:lnTo>
                  <a:pt x="1316050" y="89852"/>
                </a:lnTo>
                <a:lnTo>
                  <a:pt x="1316596" y="91109"/>
                </a:lnTo>
                <a:lnTo>
                  <a:pt x="1335849" y="124028"/>
                </a:lnTo>
                <a:lnTo>
                  <a:pt x="1351572" y="142125"/>
                </a:lnTo>
                <a:lnTo>
                  <a:pt x="1354632" y="140106"/>
                </a:lnTo>
                <a:lnTo>
                  <a:pt x="1360779" y="135686"/>
                </a:lnTo>
                <a:lnTo>
                  <a:pt x="1369987" y="128866"/>
                </a:lnTo>
                <a:close/>
              </a:path>
              <a:path w="1645920" h="179704">
                <a:moveTo>
                  <a:pt x="1396720" y="7416"/>
                </a:moveTo>
                <a:lnTo>
                  <a:pt x="1394536" y="5384"/>
                </a:lnTo>
                <a:lnTo>
                  <a:pt x="1374127" y="5384"/>
                </a:lnTo>
                <a:lnTo>
                  <a:pt x="1374127" y="66217"/>
                </a:lnTo>
                <a:lnTo>
                  <a:pt x="1348270" y="66217"/>
                </a:lnTo>
                <a:lnTo>
                  <a:pt x="1348270" y="86779"/>
                </a:lnTo>
                <a:lnTo>
                  <a:pt x="1374127" y="86779"/>
                </a:lnTo>
                <a:lnTo>
                  <a:pt x="1374127" y="166966"/>
                </a:lnTo>
                <a:lnTo>
                  <a:pt x="1395234" y="166966"/>
                </a:lnTo>
                <a:lnTo>
                  <a:pt x="1395234" y="17348"/>
                </a:lnTo>
                <a:lnTo>
                  <a:pt x="1392821" y="17348"/>
                </a:lnTo>
                <a:lnTo>
                  <a:pt x="1396720" y="11480"/>
                </a:lnTo>
                <a:lnTo>
                  <a:pt x="1396720" y="7416"/>
                </a:lnTo>
                <a:close/>
              </a:path>
              <a:path w="1645920" h="179704">
                <a:moveTo>
                  <a:pt x="1433004" y="4025"/>
                </a:moveTo>
                <a:lnTo>
                  <a:pt x="1432039" y="2108"/>
                </a:lnTo>
                <a:lnTo>
                  <a:pt x="1430718" y="787"/>
                </a:lnTo>
                <a:lnTo>
                  <a:pt x="1430121" y="177"/>
                </a:lnTo>
                <a:lnTo>
                  <a:pt x="1428496" y="787"/>
                </a:lnTo>
                <a:lnTo>
                  <a:pt x="1426857" y="0"/>
                </a:lnTo>
                <a:lnTo>
                  <a:pt x="1410208" y="0"/>
                </a:lnTo>
                <a:lnTo>
                  <a:pt x="1410208" y="177749"/>
                </a:lnTo>
                <a:lnTo>
                  <a:pt x="1431518" y="177749"/>
                </a:lnTo>
                <a:lnTo>
                  <a:pt x="1431518" y="11391"/>
                </a:lnTo>
                <a:lnTo>
                  <a:pt x="1429054" y="11391"/>
                </a:lnTo>
                <a:lnTo>
                  <a:pt x="1433004" y="5943"/>
                </a:lnTo>
                <a:lnTo>
                  <a:pt x="1433004" y="4025"/>
                </a:lnTo>
                <a:close/>
              </a:path>
              <a:path w="1645920" h="179704">
                <a:moveTo>
                  <a:pt x="1586064" y="86969"/>
                </a:moveTo>
                <a:lnTo>
                  <a:pt x="1548180" y="63284"/>
                </a:lnTo>
                <a:lnTo>
                  <a:pt x="1535874" y="32829"/>
                </a:lnTo>
                <a:lnTo>
                  <a:pt x="1575511" y="32829"/>
                </a:lnTo>
                <a:lnTo>
                  <a:pt x="1575511" y="12458"/>
                </a:lnTo>
                <a:lnTo>
                  <a:pt x="1474216" y="12458"/>
                </a:lnTo>
                <a:lnTo>
                  <a:pt x="1474216" y="32829"/>
                </a:lnTo>
                <a:lnTo>
                  <a:pt x="1514576" y="32829"/>
                </a:lnTo>
                <a:lnTo>
                  <a:pt x="1513928" y="39166"/>
                </a:lnTo>
                <a:lnTo>
                  <a:pt x="1488528" y="73621"/>
                </a:lnTo>
                <a:lnTo>
                  <a:pt x="1462633" y="90551"/>
                </a:lnTo>
                <a:lnTo>
                  <a:pt x="1465275" y="93192"/>
                </a:lnTo>
                <a:lnTo>
                  <a:pt x="1467167" y="95021"/>
                </a:lnTo>
                <a:lnTo>
                  <a:pt x="1474800" y="101536"/>
                </a:lnTo>
                <a:lnTo>
                  <a:pt x="1479486" y="104457"/>
                </a:lnTo>
                <a:lnTo>
                  <a:pt x="1482026" y="104457"/>
                </a:lnTo>
                <a:lnTo>
                  <a:pt x="1513852" y="78536"/>
                </a:lnTo>
                <a:lnTo>
                  <a:pt x="1523669" y="62623"/>
                </a:lnTo>
                <a:lnTo>
                  <a:pt x="1523784" y="63284"/>
                </a:lnTo>
                <a:lnTo>
                  <a:pt x="1551609" y="92494"/>
                </a:lnTo>
                <a:lnTo>
                  <a:pt x="1561693" y="99288"/>
                </a:lnTo>
                <a:lnTo>
                  <a:pt x="1564690" y="101536"/>
                </a:lnTo>
                <a:lnTo>
                  <a:pt x="1565630" y="102019"/>
                </a:lnTo>
                <a:lnTo>
                  <a:pt x="1567218" y="102781"/>
                </a:lnTo>
                <a:lnTo>
                  <a:pt x="1570189" y="102781"/>
                </a:lnTo>
                <a:lnTo>
                  <a:pt x="1571675" y="102019"/>
                </a:lnTo>
                <a:lnTo>
                  <a:pt x="1578063" y="96469"/>
                </a:lnTo>
                <a:lnTo>
                  <a:pt x="1582280" y="91960"/>
                </a:lnTo>
                <a:lnTo>
                  <a:pt x="1586064" y="86969"/>
                </a:lnTo>
                <a:close/>
              </a:path>
              <a:path w="1645920" h="179704">
                <a:moveTo>
                  <a:pt x="1617548" y="111239"/>
                </a:moveTo>
                <a:lnTo>
                  <a:pt x="1484261" y="111239"/>
                </a:lnTo>
                <a:lnTo>
                  <a:pt x="1484261" y="131991"/>
                </a:lnTo>
                <a:lnTo>
                  <a:pt x="1596250" y="131991"/>
                </a:lnTo>
                <a:lnTo>
                  <a:pt x="1596250" y="179425"/>
                </a:lnTo>
                <a:lnTo>
                  <a:pt x="1617548" y="179425"/>
                </a:lnTo>
                <a:lnTo>
                  <a:pt x="1617548" y="111239"/>
                </a:lnTo>
                <a:close/>
              </a:path>
              <a:path w="1645920" h="179704">
                <a:moveTo>
                  <a:pt x="1645450" y="47434"/>
                </a:moveTo>
                <a:lnTo>
                  <a:pt x="1617548" y="47434"/>
                </a:lnTo>
                <a:lnTo>
                  <a:pt x="1617548" y="11760"/>
                </a:lnTo>
                <a:lnTo>
                  <a:pt x="1615084" y="11760"/>
                </a:lnTo>
                <a:lnTo>
                  <a:pt x="1619034" y="6083"/>
                </a:lnTo>
                <a:lnTo>
                  <a:pt x="1619034" y="2019"/>
                </a:lnTo>
                <a:lnTo>
                  <a:pt x="1616976" y="0"/>
                </a:lnTo>
                <a:lnTo>
                  <a:pt x="1596250" y="0"/>
                </a:lnTo>
                <a:lnTo>
                  <a:pt x="1596250" y="110223"/>
                </a:lnTo>
                <a:lnTo>
                  <a:pt x="1617548" y="110223"/>
                </a:lnTo>
                <a:lnTo>
                  <a:pt x="1617548" y="67805"/>
                </a:lnTo>
                <a:lnTo>
                  <a:pt x="1645450" y="67805"/>
                </a:lnTo>
                <a:lnTo>
                  <a:pt x="1645450" y="47434"/>
                </a:lnTo>
                <a:close/>
              </a:path>
            </a:pathLst>
          </a:custGeom>
          <a:solidFill>
            <a:srgbClr val="F9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291623" y="3756848"/>
            <a:ext cx="12091670" cy="1716405"/>
            <a:chOff x="2291623" y="3756848"/>
            <a:chExt cx="12091670" cy="17164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1623" y="3756848"/>
              <a:ext cx="3209752" cy="17163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96170" y="3760574"/>
              <a:ext cx="10487660" cy="9525"/>
            </a:xfrm>
            <a:custGeom>
              <a:avLst/>
              <a:gdLst/>
              <a:ahLst/>
              <a:cxnLst/>
              <a:rect l="l" t="t" r="r" b="b"/>
              <a:pathLst>
                <a:path w="10487660" h="9525">
                  <a:moveTo>
                    <a:pt x="18460" y="9524"/>
                  </a:moveTo>
                  <a:lnTo>
                    <a:pt x="3447" y="9524"/>
                  </a:lnTo>
                  <a:lnTo>
                    <a:pt x="2324" y="9060"/>
                  </a:lnTo>
                  <a:lnTo>
                    <a:pt x="464" y="7200"/>
                  </a:lnTo>
                  <a:lnTo>
                    <a:pt x="0" y="6077"/>
                  </a:lnTo>
                  <a:lnTo>
                    <a:pt x="0" y="3447"/>
                  </a:lnTo>
                  <a:lnTo>
                    <a:pt x="464" y="2324"/>
                  </a:lnTo>
                  <a:lnTo>
                    <a:pt x="2324" y="464"/>
                  </a:lnTo>
                  <a:lnTo>
                    <a:pt x="3447" y="0"/>
                  </a:lnTo>
                  <a:lnTo>
                    <a:pt x="18460" y="0"/>
                  </a:lnTo>
                  <a:lnTo>
                    <a:pt x="19582" y="464"/>
                  </a:lnTo>
                  <a:lnTo>
                    <a:pt x="21442" y="2324"/>
                  </a:lnTo>
                  <a:lnTo>
                    <a:pt x="21907" y="3447"/>
                  </a:lnTo>
                  <a:lnTo>
                    <a:pt x="21907" y="6077"/>
                  </a:lnTo>
                  <a:lnTo>
                    <a:pt x="21442" y="7200"/>
                  </a:lnTo>
                  <a:lnTo>
                    <a:pt x="19582" y="9060"/>
                  </a:lnTo>
                  <a:lnTo>
                    <a:pt x="18460" y="9524"/>
                  </a:lnTo>
                  <a:close/>
                </a:path>
                <a:path w="10487660" h="9525">
                  <a:moveTo>
                    <a:pt x="55702" y="9524"/>
                  </a:moveTo>
                  <a:lnTo>
                    <a:pt x="40690" y="9524"/>
                  </a:lnTo>
                  <a:lnTo>
                    <a:pt x="39567" y="9060"/>
                  </a:lnTo>
                  <a:lnTo>
                    <a:pt x="37707" y="7200"/>
                  </a:lnTo>
                  <a:lnTo>
                    <a:pt x="37242" y="6077"/>
                  </a:lnTo>
                  <a:lnTo>
                    <a:pt x="37242" y="3447"/>
                  </a:lnTo>
                  <a:lnTo>
                    <a:pt x="37707" y="2324"/>
                  </a:lnTo>
                  <a:lnTo>
                    <a:pt x="39567" y="464"/>
                  </a:lnTo>
                  <a:lnTo>
                    <a:pt x="40690" y="0"/>
                  </a:lnTo>
                  <a:lnTo>
                    <a:pt x="55702" y="0"/>
                  </a:lnTo>
                  <a:lnTo>
                    <a:pt x="56825" y="464"/>
                  </a:lnTo>
                  <a:lnTo>
                    <a:pt x="58685" y="2324"/>
                  </a:lnTo>
                  <a:lnTo>
                    <a:pt x="59150" y="3447"/>
                  </a:lnTo>
                  <a:lnTo>
                    <a:pt x="59150" y="6077"/>
                  </a:lnTo>
                  <a:lnTo>
                    <a:pt x="58685" y="7200"/>
                  </a:lnTo>
                  <a:lnTo>
                    <a:pt x="56825" y="9060"/>
                  </a:lnTo>
                  <a:lnTo>
                    <a:pt x="55702" y="9524"/>
                  </a:lnTo>
                  <a:close/>
                </a:path>
                <a:path w="10487660" h="9525">
                  <a:moveTo>
                    <a:pt x="92945" y="9524"/>
                  </a:moveTo>
                  <a:lnTo>
                    <a:pt x="77932" y="9524"/>
                  </a:lnTo>
                  <a:lnTo>
                    <a:pt x="76810" y="9060"/>
                  </a:lnTo>
                  <a:lnTo>
                    <a:pt x="74950" y="7200"/>
                  </a:lnTo>
                  <a:lnTo>
                    <a:pt x="74485" y="6077"/>
                  </a:lnTo>
                  <a:lnTo>
                    <a:pt x="74485" y="3447"/>
                  </a:lnTo>
                  <a:lnTo>
                    <a:pt x="74950" y="2324"/>
                  </a:lnTo>
                  <a:lnTo>
                    <a:pt x="76810" y="464"/>
                  </a:lnTo>
                  <a:lnTo>
                    <a:pt x="77932" y="0"/>
                  </a:lnTo>
                  <a:lnTo>
                    <a:pt x="92945" y="0"/>
                  </a:lnTo>
                  <a:lnTo>
                    <a:pt x="94068" y="464"/>
                  </a:lnTo>
                  <a:lnTo>
                    <a:pt x="95928" y="2324"/>
                  </a:lnTo>
                  <a:lnTo>
                    <a:pt x="96392" y="3447"/>
                  </a:lnTo>
                  <a:lnTo>
                    <a:pt x="96392" y="6077"/>
                  </a:lnTo>
                  <a:lnTo>
                    <a:pt x="95928" y="7200"/>
                  </a:lnTo>
                  <a:lnTo>
                    <a:pt x="94068" y="9060"/>
                  </a:lnTo>
                  <a:lnTo>
                    <a:pt x="92945" y="9524"/>
                  </a:lnTo>
                  <a:close/>
                </a:path>
                <a:path w="10487660" h="9525">
                  <a:moveTo>
                    <a:pt x="130188" y="9524"/>
                  </a:moveTo>
                  <a:lnTo>
                    <a:pt x="115175" y="9524"/>
                  </a:lnTo>
                  <a:lnTo>
                    <a:pt x="114053" y="9060"/>
                  </a:lnTo>
                  <a:lnTo>
                    <a:pt x="112193" y="7200"/>
                  </a:lnTo>
                  <a:lnTo>
                    <a:pt x="111728" y="6077"/>
                  </a:lnTo>
                  <a:lnTo>
                    <a:pt x="111728" y="3447"/>
                  </a:lnTo>
                  <a:lnTo>
                    <a:pt x="112193" y="2324"/>
                  </a:lnTo>
                  <a:lnTo>
                    <a:pt x="114053" y="464"/>
                  </a:lnTo>
                  <a:lnTo>
                    <a:pt x="115175" y="0"/>
                  </a:lnTo>
                  <a:lnTo>
                    <a:pt x="130188" y="0"/>
                  </a:lnTo>
                  <a:lnTo>
                    <a:pt x="131310" y="464"/>
                  </a:lnTo>
                  <a:lnTo>
                    <a:pt x="133170" y="2324"/>
                  </a:lnTo>
                  <a:lnTo>
                    <a:pt x="133635" y="3447"/>
                  </a:lnTo>
                  <a:lnTo>
                    <a:pt x="133635" y="6077"/>
                  </a:lnTo>
                  <a:lnTo>
                    <a:pt x="133170" y="7200"/>
                  </a:lnTo>
                  <a:lnTo>
                    <a:pt x="131310" y="9060"/>
                  </a:lnTo>
                  <a:lnTo>
                    <a:pt x="130188" y="9524"/>
                  </a:lnTo>
                  <a:close/>
                </a:path>
                <a:path w="10487660" h="9525">
                  <a:moveTo>
                    <a:pt x="167431" y="9524"/>
                  </a:moveTo>
                  <a:lnTo>
                    <a:pt x="152418" y="9524"/>
                  </a:lnTo>
                  <a:lnTo>
                    <a:pt x="151295" y="9060"/>
                  </a:lnTo>
                  <a:lnTo>
                    <a:pt x="149435" y="7200"/>
                  </a:lnTo>
                  <a:lnTo>
                    <a:pt x="148970" y="6077"/>
                  </a:lnTo>
                  <a:lnTo>
                    <a:pt x="148970" y="3447"/>
                  </a:lnTo>
                  <a:lnTo>
                    <a:pt x="149435" y="2324"/>
                  </a:lnTo>
                  <a:lnTo>
                    <a:pt x="151295" y="464"/>
                  </a:lnTo>
                  <a:lnTo>
                    <a:pt x="152418" y="0"/>
                  </a:lnTo>
                  <a:lnTo>
                    <a:pt x="167431" y="0"/>
                  </a:lnTo>
                  <a:lnTo>
                    <a:pt x="168553" y="464"/>
                  </a:lnTo>
                  <a:lnTo>
                    <a:pt x="170413" y="2324"/>
                  </a:lnTo>
                  <a:lnTo>
                    <a:pt x="170878" y="3447"/>
                  </a:lnTo>
                  <a:lnTo>
                    <a:pt x="170878" y="6077"/>
                  </a:lnTo>
                  <a:lnTo>
                    <a:pt x="170413" y="7200"/>
                  </a:lnTo>
                  <a:lnTo>
                    <a:pt x="168553" y="9060"/>
                  </a:lnTo>
                  <a:lnTo>
                    <a:pt x="167431" y="9524"/>
                  </a:lnTo>
                  <a:close/>
                </a:path>
                <a:path w="10487660" h="9525">
                  <a:moveTo>
                    <a:pt x="204673" y="9524"/>
                  </a:moveTo>
                  <a:lnTo>
                    <a:pt x="189661" y="9524"/>
                  </a:lnTo>
                  <a:lnTo>
                    <a:pt x="188538" y="9060"/>
                  </a:lnTo>
                  <a:lnTo>
                    <a:pt x="186678" y="7200"/>
                  </a:lnTo>
                  <a:lnTo>
                    <a:pt x="186213" y="6077"/>
                  </a:lnTo>
                  <a:lnTo>
                    <a:pt x="186213" y="3447"/>
                  </a:lnTo>
                  <a:lnTo>
                    <a:pt x="186678" y="2324"/>
                  </a:lnTo>
                  <a:lnTo>
                    <a:pt x="188538" y="464"/>
                  </a:lnTo>
                  <a:lnTo>
                    <a:pt x="189661" y="0"/>
                  </a:lnTo>
                  <a:lnTo>
                    <a:pt x="204673" y="0"/>
                  </a:lnTo>
                  <a:lnTo>
                    <a:pt x="205796" y="464"/>
                  </a:lnTo>
                  <a:lnTo>
                    <a:pt x="207656" y="2324"/>
                  </a:lnTo>
                  <a:lnTo>
                    <a:pt x="208121" y="3447"/>
                  </a:lnTo>
                  <a:lnTo>
                    <a:pt x="208121" y="6077"/>
                  </a:lnTo>
                  <a:lnTo>
                    <a:pt x="207656" y="7200"/>
                  </a:lnTo>
                  <a:lnTo>
                    <a:pt x="205796" y="9060"/>
                  </a:lnTo>
                  <a:lnTo>
                    <a:pt x="204673" y="9524"/>
                  </a:lnTo>
                  <a:close/>
                </a:path>
                <a:path w="10487660" h="9525">
                  <a:moveTo>
                    <a:pt x="241916" y="9524"/>
                  </a:moveTo>
                  <a:lnTo>
                    <a:pt x="226903" y="9524"/>
                  </a:lnTo>
                  <a:lnTo>
                    <a:pt x="225781" y="9060"/>
                  </a:lnTo>
                  <a:lnTo>
                    <a:pt x="223921" y="7200"/>
                  </a:lnTo>
                  <a:lnTo>
                    <a:pt x="223456" y="6077"/>
                  </a:lnTo>
                  <a:lnTo>
                    <a:pt x="223456" y="3447"/>
                  </a:lnTo>
                  <a:lnTo>
                    <a:pt x="223921" y="2324"/>
                  </a:lnTo>
                  <a:lnTo>
                    <a:pt x="225781" y="464"/>
                  </a:lnTo>
                  <a:lnTo>
                    <a:pt x="226903" y="0"/>
                  </a:lnTo>
                  <a:lnTo>
                    <a:pt x="241916" y="0"/>
                  </a:lnTo>
                  <a:lnTo>
                    <a:pt x="243039" y="464"/>
                  </a:lnTo>
                  <a:lnTo>
                    <a:pt x="244898" y="2324"/>
                  </a:lnTo>
                  <a:lnTo>
                    <a:pt x="245363" y="3447"/>
                  </a:lnTo>
                  <a:lnTo>
                    <a:pt x="245363" y="6077"/>
                  </a:lnTo>
                  <a:lnTo>
                    <a:pt x="244898" y="7200"/>
                  </a:lnTo>
                  <a:lnTo>
                    <a:pt x="243039" y="9060"/>
                  </a:lnTo>
                  <a:lnTo>
                    <a:pt x="241916" y="9524"/>
                  </a:lnTo>
                  <a:close/>
                </a:path>
                <a:path w="10487660" h="9525">
                  <a:moveTo>
                    <a:pt x="279159" y="9524"/>
                  </a:moveTo>
                  <a:lnTo>
                    <a:pt x="264146" y="9524"/>
                  </a:lnTo>
                  <a:lnTo>
                    <a:pt x="263024" y="9060"/>
                  </a:lnTo>
                  <a:lnTo>
                    <a:pt x="261164" y="7200"/>
                  </a:lnTo>
                  <a:lnTo>
                    <a:pt x="260699" y="6077"/>
                  </a:lnTo>
                  <a:lnTo>
                    <a:pt x="260699" y="3447"/>
                  </a:lnTo>
                  <a:lnTo>
                    <a:pt x="261164" y="2324"/>
                  </a:lnTo>
                  <a:lnTo>
                    <a:pt x="263024" y="464"/>
                  </a:lnTo>
                  <a:lnTo>
                    <a:pt x="264146" y="0"/>
                  </a:lnTo>
                  <a:lnTo>
                    <a:pt x="279159" y="0"/>
                  </a:lnTo>
                  <a:lnTo>
                    <a:pt x="280281" y="464"/>
                  </a:lnTo>
                  <a:lnTo>
                    <a:pt x="282141" y="2324"/>
                  </a:lnTo>
                  <a:lnTo>
                    <a:pt x="282606" y="3447"/>
                  </a:lnTo>
                  <a:lnTo>
                    <a:pt x="282606" y="6077"/>
                  </a:lnTo>
                  <a:lnTo>
                    <a:pt x="282141" y="7200"/>
                  </a:lnTo>
                  <a:lnTo>
                    <a:pt x="280281" y="9060"/>
                  </a:lnTo>
                  <a:lnTo>
                    <a:pt x="279159" y="9524"/>
                  </a:lnTo>
                  <a:close/>
                </a:path>
                <a:path w="10487660" h="9525">
                  <a:moveTo>
                    <a:pt x="316402" y="9524"/>
                  </a:moveTo>
                  <a:lnTo>
                    <a:pt x="301389" y="9524"/>
                  </a:lnTo>
                  <a:lnTo>
                    <a:pt x="300266" y="9060"/>
                  </a:lnTo>
                  <a:lnTo>
                    <a:pt x="298406" y="7200"/>
                  </a:lnTo>
                  <a:lnTo>
                    <a:pt x="297941" y="6077"/>
                  </a:lnTo>
                  <a:lnTo>
                    <a:pt x="297941" y="3447"/>
                  </a:lnTo>
                  <a:lnTo>
                    <a:pt x="298406" y="2324"/>
                  </a:lnTo>
                  <a:lnTo>
                    <a:pt x="300266" y="464"/>
                  </a:lnTo>
                  <a:lnTo>
                    <a:pt x="301389" y="0"/>
                  </a:lnTo>
                  <a:lnTo>
                    <a:pt x="316402" y="0"/>
                  </a:lnTo>
                  <a:lnTo>
                    <a:pt x="317524" y="464"/>
                  </a:lnTo>
                  <a:lnTo>
                    <a:pt x="319384" y="2324"/>
                  </a:lnTo>
                  <a:lnTo>
                    <a:pt x="319849" y="3447"/>
                  </a:lnTo>
                  <a:lnTo>
                    <a:pt x="319849" y="6077"/>
                  </a:lnTo>
                  <a:lnTo>
                    <a:pt x="319384" y="7200"/>
                  </a:lnTo>
                  <a:lnTo>
                    <a:pt x="317524" y="9060"/>
                  </a:lnTo>
                  <a:lnTo>
                    <a:pt x="316402" y="9524"/>
                  </a:lnTo>
                  <a:close/>
                </a:path>
                <a:path w="10487660" h="9525">
                  <a:moveTo>
                    <a:pt x="353644" y="9524"/>
                  </a:moveTo>
                  <a:lnTo>
                    <a:pt x="338632" y="9524"/>
                  </a:lnTo>
                  <a:lnTo>
                    <a:pt x="337509" y="9060"/>
                  </a:lnTo>
                  <a:lnTo>
                    <a:pt x="335649" y="7200"/>
                  </a:lnTo>
                  <a:lnTo>
                    <a:pt x="335184" y="6077"/>
                  </a:lnTo>
                  <a:lnTo>
                    <a:pt x="335184" y="3447"/>
                  </a:lnTo>
                  <a:lnTo>
                    <a:pt x="335649" y="2324"/>
                  </a:lnTo>
                  <a:lnTo>
                    <a:pt x="337509" y="464"/>
                  </a:lnTo>
                  <a:lnTo>
                    <a:pt x="338632" y="0"/>
                  </a:lnTo>
                  <a:lnTo>
                    <a:pt x="353644" y="0"/>
                  </a:lnTo>
                  <a:lnTo>
                    <a:pt x="354767" y="464"/>
                  </a:lnTo>
                  <a:lnTo>
                    <a:pt x="356627" y="2324"/>
                  </a:lnTo>
                  <a:lnTo>
                    <a:pt x="357092" y="3447"/>
                  </a:lnTo>
                  <a:lnTo>
                    <a:pt x="357092" y="6077"/>
                  </a:lnTo>
                  <a:lnTo>
                    <a:pt x="356627" y="7200"/>
                  </a:lnTo>
                  <a:lnTo>
                    <a:pt x="354767" y="9060"/>
                  </a:lnTo>
                  <a:lnTo>
                    <a:pt x="353644" y="9524"/>
                  </a:lnTo>
                  <a:close/>
                </a:path>
                <a:path w="10487660" h="9525">
                  <a:moveTo>
                    <a:pt x="390887" y="9524"/>
                  </a:moveTo>
                  <a:lnTo>
                    <a:pt x="375874" y="9524"/>
                  </a:lnTo>
                  <a:lnTo>
                    <a:pt x="374752" y="9060"/>
                  </a:lnTo>
                  <a:lnTo>
                    <a:pt x="372892" y="7200"/>
                  </a:lnTo>
                  <a:lnTo>
                    <a:pt x="372427" y="6077"/>
                  </a:lnTo>
                  <a:lnTo>
                    <a:pt x="372427" y="3447"/>
                  </a:lnTo>
                  <a:lnTo>
                    <a:pt x="372892" y="2324"/>
                  </a:lnTo>
                  <a:lnTo>
                    <a:pt x="374752" y="464"/>
                  </a:lnTo>
                  <a:lnTo>
                    <a:pt x="375874" y="0"/>
                  </a:lnTo>
                  <a:lnTo>
                    <a:pt x="390887" y="0"/>
                  </a:lnTo>
                  <a:lnTo>
                    <a:pt x="392010" y="464"/>
                  </a:lnTo>
                  <a:lnTo>
                    <a:pt x="393869" y="2324"/>
                  </a:lnTo>
                  <a:lnTo>
                    <a:pt x="394334" y="3447"/>
                  </a:lnTo>
                  <a:lnTo>
                    <a:pt x="394334" y="6077"/>
                  </a:lnTo>
                  <a:lnTo>
                    <a:pt x="393869" y="7200"/>
                  </a:lnTo>
                  <a:lnTo>
                    <a:pt x="392010" y="9060"/>
                  </a:lnTo>
                  <a:lnTo>
                    <a:pt x="390887" y="9524"/>
                  </a:lnTo>
                  <a:close/>
                </a:path>
                <a:path w="10487660" h="9525">
                  <a:moveTo>
                    <a:pt x="428130" y="9524"/>
                  </a:moveTo>
                  <a:lnTo>
                    <a:pt x="413117" y="9524"/>
                  </a:lnTo>
                  <a:lnTo>
                    <a:pt x="411995" y="9060"/>
                  </a:lnTo>
                  <a:lnTo>
                    <a:pt x="410135" y="7200"/>
                  </a:lnTo>
                  <a:lnTo>
                    <a:pt x="409670" y="6077"/>
                  </a:lnTo>
                  <a:lnTo>
                    <a:pt x="409670" y="3447"/>
                  </a:lnTo>
                  <a:lnTo>
                    <a:pt x="410135" y="2324"/>
                  </a:lnTo>
                  <a:lnTo>
                    <a:pt x="411995" y="464"/>
                  </a:lnTo>
                  <a:lnTo>
                    <a:pt x="413117" y="0"/>
                  </a:lnTo>
                  <a:lnTo>
                    <a:pt x="428130" y="0"/>
                  </a:lnTo>
                  <a:lnTo>
                    <a:pt x="429252" y="464"/>
                  </a:lnTo>
                  <a:lnTo>
                    <a:pt x="431112" y="2324"/>
                  </a:lnTo>
                  <a:lnTo>
                    <a:pt x="431577" y="3447"/>
                  </a:lnTo>
                  <a:lnTo>
                    <a:pt x="431577" y="6077"/>
                  </a:lnTo>
                  <a:lnTo>
                    <a:pt x="431112" y="7200"/>
                  </a:lnTo>
                  <a:lnTo>
                    <a:pt x="429252" y="9060"/>
                  </a:lnTo>
                  <a:lnTo>
                    <a:pt x="428130" y="9524"/>
                  </a:lnTo>
                  <a:close/>
                </a:path>
                <a:path w="10487660" h="9525">
                  <a:moveTo>
                    <a:pt x="465373" y="9524"/>
                  </a:moveTo>
                  <a:lnTo>
                    <a:pt x="450360" y="9524"/>
                  </a:lnTo>
                  <a:lnTo>
                    <a:pt x="449237" y="9060"/>
                  </a:lnTo>
                  <a:lnTo>
                    <a:pt x="447377" y="7200"/>
                  </a:lnTo>
                  <a:lnTo>
                    <a:pt x="446912" y="6077"/>
                  </a:lnTo>
                  <a:lnTo>
                    <a:pt x="446912" y="3447"/>
                  </a:lnTo>
                  <a:lnTo>
                    <a:pt x="447377" y="2324"/>
                  </a:lnTo>
                  <a:lnTo>
                    <a:pt x="449237" y="464"/>
                  </a:lnTo>
                  <a:lnTo>
                    <a:pt x="450360" y="0"/>
                  </a:lnTo>
                  <a:lnTo>
                    <a:pt x="465373" y="0"/>
                  </a:lnTo>
                  <a:lnTo>
                    <a:pt x="466495" y="464"/>
                  </a:lnTo>
                  <a:lnTo>
                    <a:pt x="468355" y="2324"/>
                  </a:lnTo>
                  <a:lnTo>
                    <a:pt x="468820" y="3447"/>
                  </a:lnTo>
                  <a:lnTo>
                    <a:pt x="468820" y="6077"/>
                  </a:lnTo>
                  <a:lnTo>
                    <a:pt x="468355" y="7200"/>
                  </a:lnTo>
                  <a:lnTo>
                    <a:pt x="466495" y="9060"/>
                  </a:lnTo>
                  <a:lnTo>
                    <a:pt x="465373" y="9524"/>
                  </a:lnTo>
                  <a:close/>
                </a:path>
                <a:path w="10487660" h="9525">
                  <a:moveTo>
                    <a:pt x="502615" y="9524"/>
                  </a:moveTo>
                  <a:lnTo>
                    <a:pt x="487603" y="9524"/>
                  </a:lnTo>
                  <a:lnTo>
                    <a:pt x="486480" y="9060"/>
                  </a:lnTo>
                  <a:lnTo>
                    <a:pt x="484620" y="7200"/>
                  </a:lnTo>
                  <a:lnTo>
                    <a:pt x="484155" y="6077"/>
                  </a:lnTo>
                  <a:lnTo>
                    <a:pt x="484155" y="3447"/>
                  </a:lnTo>
                  <a:lnTo>
                    <a:pt x="484620" y="2324"/>
                  </a:lnTo>
                  <a:lnTo>
                    <a:pt x="486480" y="464"/>
                  </a:lnTo>
                  <a:lnTo>
                    <a:pt x="487603" y="0"/>
                  </a:lnTo>
                  <a:lnTo>
                    <a:pt x="502615" y="0"/>
                  </a:lnTo>
                  <a:lnTo>
                    <a:pt x="503738" y="464"/>
                  </a:lnTo>
                  <a:lnTo>
                    <a:pt x="505598" y="2324"/>
                  </a:lnTo>
                  <a:lnTo>
                    <a:pt x="506063" y="3447"/>
                  </a:lnTo>
                  <a:lnTo>
                    <a:pt x="506063" y="6077"/>
                  </a:lnTo>
                  <a:lnTo>
                    <a:pt x="505598" y="7200"/>
                  </a:lnTo>
                  <a:lnTo>
                    <a:pt x="503738" y="9060"/>
                  </a:lnTo>
                  <a:lnTo>
                    <a:pt x="502615" y="9524"/>
                  </a:lnTo>
                  <a:close/>
                </a:path>
                <a:path w="10487660" h="9525">
                  <a:moveTo>
                    <a:pt x="539858" y="9524"/>
                  </a:moveTo>
                  <a:lnTo>
                    <a:pt x="524845" y="9524"/>
                  </a:lnTo>
                  <a:lnTo>
                    <a:pt x="523723" y="9060"/>
                  </a:lnTo>
                  <a:lnTo>
                    <a:pt x="521863" y="7200"/>
                  </a:lnTo>
                  <a:lnTo>
                    <a:pt x="521398" y="6077"/>
                  </a:lnTo>
                  <a:lnTo>
                    <a:pt x="521398" y="3447"/>
                  </a:lnTo>
                  <a:lnTo>
                    <a:pt x="521863" y="2324"/>
                  </a:lnTo>
                  <a:lnTo>
                    <a:pt x="523723" y="464"/>
                  </a:lnTo>
                  <a:lnTo>
                    <a:pt x="524845" y="0"/>
                  </a:lnTo>
                  <a:lnTo>
                    <a:pt x="539858" y="0"/>
                  </a:lnTo>
                  <a:lnTo>
                    <a:pt x="540981" y="464"/>
                  </a:lnTo>
                  <a:lnTo>
                    <a:pt x="542840" y="2324"/>
                  </a:lnTo>
                  <a:lnTo>
                    <a:pt x="543305" y="3447"/>
                  </a:lnTo>
                  <a:lnTo>
                    <a:pt x="543305" y="6077"/>
                  </a:lnTo>
                  <a:lnTo>
                    <a:pt x="542840" y="7200"/>
                  </a:lnTo>
                  <a:lnTo>
                    <a:pt x="540981" y="9060"/>
                  </a:lnTo>
                  <a:lnTo>
                    <a:pt x="539858" y="9524"/>
                  </a:lnTo>
                  <a:close/>
                </a:path>
                <a:path w="10487660" h="9525">
                  <a:moveTo>
                    <a:pt x="577101" y="9524"/>
                  </a:moveTo>
                  <a:lnTo>
                    <a:pt x="562088" y="9524"/>
                  </a:lnTo>
                  <a:lnTo>
                    <a:pt x="560966" y="9060"/>
                  </a:lnTo>
                  <a:lnTo>
                    <a:pt x="559106" y="7200"/>
                  </a:lnTo>
                  <a:lnTo>
                    <a:pt x="558641" y="6077"/>
                  </a:lnTo>
                  <a:lnTo>
                    <a:pt x="558641" y="3447"/>
                  </a:lnTo>
                  <a:lnTo>
                    <a:pt x="559106" y="2324"/>
                  </a:lnTo>
                  <a:lnTo>
                    <a:pt x="560966" y="464"/>
                  </a:lnTo>
                  <a:lnTo>
                    <a:pt x="562088" y="0"/>
                  </a:lnTo>
                  <a:lnTo>
                    <a:pt x="577101" y="0"/>
                  </a:lnTo>
                  <a:lnTo>
                    <a:pt x="578223" y="464"/>
                  </a:lnTo>
                  <a:lnTo>
                    <a:pt x="580083" y="2324"/>
                  </a:lnTo>
                  <a:lnTo>
                    <a:pt x="580548" y="3447"/>
                  </a:lnTo>
                  <a:lnTo>
                    <a:pt x="580548" y="6077"/>
                  </a:lnTo>
                  <a:lnTo>
                    <a:pt x="580083" y="7200"/>
                  </a:lnTo>
                  <a:lnTo>
                    <a:pt x="578223" y="9060"/>
                  </a:lnTo>
                  <a:lnTo>
                    <a:pt x="577101" y="9524"/>
                  </a:lnTo>
                  <a:close/>
                </a:path>
                <a:path w="10487660" h="9525">
                  <a:moveTo>
                    <a:pt x="614344" y="9524"/>
                  </a:moveTo>
                  <a:lnTo>
                    <a:pt x="599331" y="9524"/>
                  </a:lnTo>
                  <a:lnTo>
                    <a:pt x="598208" y="9060"/>
                  </a:lnTo>
                  <a:lnTo>
                    <a:pt x="596348" y="7200"/>
                  </a:lnTo>
                  <a:lnTo>
                    <a:pt x="595883" y="6077"/>
                  </a:lnTo>
                  <a:lnTo>
                    <a:pt x="595883" y="3447"/>
                  </a:lnTo>
                  <a:lnTo>
                    <a:pt x="596348" y="2324"/>
                  </a:lnTo>
                  <a:lnTo>
                    <a:pt x="598208" y="464"/>
                  </a:lnTo>
                  <a:lnTo>
                    <a:pt x="599331" y="0"/>
                  </a:lnTo>
                  <a:lnTo>
                    <a:pt x="614344" y="0"/>
                  </a:lnTo>
                  <a:lnTo>
                    <a:pt x="615466" y="464"/>
                  </a:lnTo>
                  <a:lnTo>
                    <a:pt x="617326" y="2324"/>
                  </a:lnTo>
                  <a:lnTo>
                    <a:pt x="617791" y="3447"/>
                  </a:lnTo>
                  <a:lnTo>
                    <a:pt x="617791" y="6077"/>
                  </a:lnTo>
                  <a:lnTo>
                    <a:pt x="617326" y="7200"/>
                  </a:lnTo>
                  <a:lnTo>
                    <a:pt x="615466" y="9060"/>
                  </a:lnTo>
                  <a:lnTo>
                    <a:pt x="614344" y="9524"/>
                  </a:lnTo>
                  <a:close/>
                </a:path>
                <a:path w="10487660" h="9525">
                  <a:moveTo>
                    <a:pt x="651586" y="9524"/>
                  </a:moveTo>
                  <a:lnTo>
                    <a:pt x="636574" y="9524"/>
                  </a:lnTo>
                  <a:lnTo>
                    <a:pt x="635451" y="9060"/>
                  </a:lnTo>
                  <a:lnTo>
                    <a:pt x="633591" y="7200"/>
                  </a:lnTo>
                  <a:lnTo>
                    <a:pt x="633126" y="6077"/>
                  </a:lnTo>
                  <a:lnTo>
                    <a:pt x="633126" y="3447"/>
                  </a:lnTo>
                  <a:lnTo>
                    <a:pt x="633591" y="2324"/>
                  </a:lnTo>
                  <a:lnTo>
                    <a:pt x="635451" y="464"/>
                  </a:lnTo>
                  <a:lnTo>
                    <a:pt x="636574" y="0"/>
                  </a:lnTo>
                  <a:lnTo>
                    <a:pt x="651586" y="0"/>
                  </a:lnTo>
                  <a:lnTo>
                    <a:pt x="652709" y="464"/>
                  </a:lnTo>
                  <a:lnTo>
                    <a:pt x="654569" y="2324"/>
                  </a:lnTo>
                  <a:lnTo>
                    <a:pt x="655034" y="3447"/>
                  </a:lnTo>
                  <a:lnTo>
                    <a:pt x="655034" y="6077"/>
                  </a:lnTo>
                  <a:lnTo>
                    <a:pt x="654569" y="7200"/>
                  </a:lnTo>
                  <a:lnTo>
                    <a:pt x="652709" y="9060"/>
                  </a:lnTo>
                  <a:lnTo>
                    <a:pt x="651586" y="9524"/>
                  </a:lnTo>
                  <a:close/>
                </a:path>
                <a:path w="10487660" h="9525">
                  <a:moveTo>
                    <a:pt x="688829" y="9524"/>
                  </a:moveTo>
                  <a:lnTo>
                    <a:pt x="673816" y="9524"/>
                  </a:lnTo>
                  <a:lnTo>
                    <a:pt x="672694" y="9060"/>
                  </a:lnTo>
                  <a:lnTo>
                    <a:pt x="670834" y="7200"/>
                  </a:lnTo>
                  <a:lnTo>
                    <a:pt x="670369" y="6077"/>
                  </a:lnTo>
                  <a:lnTo>
                    <a:pt x="670369" y="3447"/>
                  </a:lnTo>
                  <a:lnTo>
                    <a:pt x="670834" y="2324"/>
                  </a:lnTo>
                  <a:lnTo>
                    <a:pt x="672694" y="464"/>
                  </a:lnTo>
                  <a:lnTo>
                    <a:pt x="673816" y="0"/>
                  </a:lnTo>
                  <a:lnTo>
                    <a:pt x="688829" y="0"/>
                  </a:lnTo>
                  <a:lnTo>
                    <a:pt x="689952" y="464"/>
                  </a:lnTo>
                  <a:lnTo>
                    <a:pt x="691812" y="2324"/>
                  </a:lnTo>
                  <a:lnTo>
                    <a:pt x="692276" y="3447"/>
                  </a:lnTo>
                  <a:lnTo>
                    <a:pt x="692276" y="6077"/>
                  </a:lnTo>
                  <a:lnTo>
                    <a:pt x="691812" y="7200"/>
                  </a:lnTo>
                  <a:lnTo>
                    <a:pt x="689952" y="9060"/>
                  </a:lnTo>
                  <a:lnTo>
                    <a:pt x="688829" y="9524"/>
                  </a:lnTo>
                  <a:close/>
                </a:path>
                <a:path w="10487660" h="9525">
                  <a:moveTo>
                    <a:pt x="726072" y="9524"/>
                  </a:moveTo>
                  <a:lnTo>
                    <a:pt x="711059" y="9524"/>
                  </a:lnTo>
                  <a:lnTo>
                    <a:pt x="709936" y="9060"/>
                  </a:lnTo>
                  <a:lnTo>
                    <a:pt x="708077" y="7200"/>
                  </a:lnTo>
                  <a:lnTo>
                    <a:pt x="707612" y="6077"/>
                  </a:lnTo>
                  <a:lnTo>
                    <a:pt x="707612" y="3447"/>
                  </a:lnTo>
                  <a:lnTo>
                    <a:pt x="708077" y="2324"/>
                  </a:lnTo>
                  <a:lnTo>
                    <a:pt x="709936" y="464"/>
                  </a:lnTo>
                  <a:lnTo>
                    <a:pt x="711059" y="0"/>
                  </a:lnTo>
                  <a:lnTo>
                    <a:pt x="726072" y="0"/>
                  </a:lnTo>
                  <a:lnTo>
                    <a:pt x="727194" y="464"/>
                  </a:lnTo>
                  <a:lnTo>
                    <a:pt x="729054" y="2324"/>
                  </a:lnTo>
                  <a:lnTo>
                    <a:pt x="729519" y="3447"/>
                  </a:lnTo>
                  <a:lnTo>
                    <a:pt x="729519" y="6077"/>
                  </a:lnTo>
                  <a:lnTo>
                    <a:pt x="729054" y="7200"/>
                  </a:lnTo>
                  <a:lnTo>
                    <a:pt x="727194" y="9060"/>
                  </a:lnTo>
                  <a:lnTo>
                    <a:pt x="726072" y="9524"/>
                  </a:lnTo>
                  <a:close/>
                </a:path>
                <a:path w="10487660" h="9525">
                  <a:moveTo>
                    <a:pt x="763315" y="9524"/>
                  </a:moveTo>
                  <a:lnTo>
                    <a:pt x="748302" y="9524"/>
                  </a:lnTo>
                  <a:lnTo>
                    <a:pt x="747179" y="9060"/>
                  </a:lnTo>
                  <a:lnTo>
                    <a:pt x="745319" y="7200"/>
                  </a:lnTo>
                  <a:lnTo>
                    <a:pt x="744854" y="6077"/>
                  </a:lnTo>
                  <a:lnTo>
                    <a:pt x="744854" y="3447"/>
                  </a:lnTo>
                  <a:lnTo>
                    <a:pt x="745319" y="2324"/>
                  </a:lnTo>
                  <a:lnTo>
                    <a:pt x="747179" y="464"/>
                  </a:lnTo>
                  <a:lnTo>
                    <a:pt x="748302" y="0"/>
                  </a:lnTo>
                  <a:lnTo>
                    <a:pt x="763315" y="0"/>
                  </a:lnTo>
                  <a:lnTo>
                    <a:pt x="764437" y="464"/>
                  </a:lnTo>
                  <a:lnTo>
                    <a:pt x="766297" y="2324"/>
                  </a:lnTo>
                  <a:lnTo>
                    <a:pt x="766762" y="3447"/>
                  </a:lnTo>
                  <a:lnTo>
                    <a:pt x="766762" y="6077"/>
                  </a:lnTo>
                  <a:lnTo>
                    <a:pt x="766297" y="7200"/>
                  </a:lnTo>
                  <a:lnTo>
                    <a:pt x="764437" y="9060"/>
                  </a:lnTo>
                  <a:lnTo>
                    <a:pt x="763315" y="9524"/>
                  </a:lnTo>
                  <a:close/>
                </a:path>
                <a:path w="10487660" h="9525">
                  <a:moveTo>
                    <a:pt x="800557" y="9524"/>
                  </a:moveTo>
                  <a:lnTo>
                    <a:pt x="785545" y="9524"/>
                  </a:lnTo>
                  <a:lnTo>
                    <a:pt x="784422" y="9060"/>
                  </a:lnTo>
                  <a:lnTo>
                    <a:pt x="782562" y="7200"/>
                  </a:lnTo>
                  <a:lnTo>
                    <a:pt x="782097" y="6077"/>
                  </a:lnTo>
                  <a:lnTo>
                    <a:pt x="782097" y="3447"/>
                  </a:lnTo>
                  <a:lnTo>
                    <a:pt x="782562" y="2324"/>
                  </a:lnTo>
                  <a:lnTo>
                    <a:pt x="784422" y="464"/>
                  </a:lnTo>
                  <a:lnTo>
                    <a:pt x="785545" y="0"/>
                  </a:lnTo>
                  <a:lnTo>
                    <a:pt x="800557" y="0"/>
                  </a:lnTo>
                  <a:lnTo>
                    <a:pt x="801680" y="464"/>
                  </a:lnTo>
                  <a:lnTo>
                    <a:pt x="803540" y="2324"/>
                  </a:lnTo>
                  <a:lnTo>
                    <a:pt x="804005" y="3447"/>
                  </a:lnTo>
                  <a:lnTo>
                    <a:pt x="804005" y="6077"/>
                  </a:lnTo>
                  <a:lnTo>
                    <a:pt x="803540" y="7200"/>
                  </a:lnTo>
                  <a:lnTo>
                    <a:pt x="801680" y="9060"/>
                  </a:lnTo>
                  <a:lnTo>
                    <a:pt x="800557" y="9524"/>
                  </a:lnTo>
                  <a:close/>
                </a:path>
                <a:path w="10487660" h="9525">
                  <a:moveTo>
                    <a:pt x="837800" y="9524"/>
                  </a:moveTo>
                  <a:lnTo>
                    <a:pt x="822787" y="9524"/>
                  </a:lnTo>
                  <a:lnTo>
                    <a:pt x="821665" y="9060"/>
                  </a:lnTo>
                  <a:lnTo>
                    <a:pt x="819805" y="7200"/>
                  </a:lnTo>
                  <a:lnTo>
                    <a:pt x="819340" y="6077"/>
                  </a:lnTo>
                  <a:lnTo>
                    <a:pt x="819340" y="3447"/>
                  </a:lnTo>
                  <a:lnTo>
                    <a:pt x="819805" y="2324"/>
                  </a:lnTo>
                  <a:lnTo>
                    <a:pt x="821665" y="464"/>
                  </a:lnTo>
                  <a:lnTo>
                    <a:pt x="822787" y="0"/>
                  </a:lnTo>
                  <a:lnTo>
                    <a:pt x="837800" y="0"/>
                  </a:lnTo>
                  <a:lnTo>
                    <a:pt x="838923" y="464"/>
                  </a:lnTo>
                  <a:lnTo>
                    <a:pt x="840782" y="2324"/>
                  </a:lnTo>
                  <a:lnTo>
                    <a:pt x="841247" y="3447"/>
                  </a:lnTo>
                  <a:lnTo>
                    <a:pt x="841247" y="6077"/>
                  </a:lnTo>
                  <a:lnTo>
                    <a:pt x="840782" y="7200"/>
                  </a:lnTo>
                  <a:lnTo>
                    <a:pt x="838923" y="9060"/>
                  </a:lnTo>
                  <a:lnTo>
                    <a:pt x="837800" y="9524"/>
                  </a:lnTo>
                  <a:close/>
                </a:path>
                <a:path w="10487660" h="9525">
                  <a:moveTo>
                    <a:pt x="875043" y="9524"/>
                  </a:moveTo>
                  <a:lnTo>
                    <a:pt x="860030" y="9524"/>
                  </a:lnTo>
                  <a:lnTo>
                    <a:pt x="858907" y="9060"/>
                  </a:lnTo>
                  <a:lnTo>
                    <a:pt x="857048" y="7200"/>
                  </a:lnTo>
                  <a:lnTo>
                    <a:pt x="856583" y="6077"/>
                  </a:lnTo>
                  <a:lnTo>
                    <a:pt x="856583" y="3447"/>
                  </a:lnTo>
                  <a:lnTo>
                    <a:pt x="857048" y="2324"/>
                  </a:lnTo>
                  <a:lnTo>
                    <a:pt x="858907" y="464"/>
                  </a:lnTo>
                  <a:lnTo>
                    <a:pt x="860030" y="0"/>
                  </a:lnTo>
                  <a:lnTo>
                    <a:pt x="875043" y="0"/>
                  </a:lnTo>
                  <a:lnTo>
                    <a:pt x="876165" y="464"/>
                  </a:lnTo>
                  <a:lnTo>
                    <a:pt x="878025" y="2324"/>
                  </a:lnTo>
                  <a:lnTo>
                    <a:pt x="878490" y="3447"/>
                  </a:lnTo>
                  <a:lnTo>
                    <a:pt x="878490" y="6077"/>
                  </a:lnTo>
                  <a:lnTo>
                    <a:pt x="878025" y="7200"/>
                  </a:lnTo>
                  <a:lnTo>
                    <a:pt x="876165" y="9060"/>
                  </a:lnTo>
                  <a:lnTo>
                    <a:pt x="875043" y="9524"/>
                  </a:lnTo>
                  <a:close/>
                </a:path>
                <a:path w="10487660" h="9525">
                  <a:moveTo>
                    <a:pt x="912286" y="9524"/>
                  </a:moveTo>
                  <a:lnTo>
                    <a:pt x="897273" y="9524"/>
                  </a:lnTo>
                  <a:lnTo>
                    <a:pt x="896150" y="9060"/>
                  </a:lnTo>
                  <a:lnTo>
                    <a:pt x="894290" y="7200"/>
                  </a:lnTo>
                  <a:lnTo>
                    <a:pt x="893825" y="6077"/>
                  </a:lnTo>
                  <a:lnTo>
                    <a:pt x="893825" y="3447"/>
                  </a:lnTo>
                  <a:lnTo>
                    <a:pt x="894290" y="2324"/>
                  </a:lnTo>
                  <a:lnTo>
                    <a:pt x="896150" y="464"/>
                  </a:lnTo>
                  <a:lnTo>
                    <a:pt x="897273" y="0"/>
                  </a:lnTo>
                  <a:lnTo>
                    <a:pt x="912286" y="0"/>
                  </a:lnTo>
                  <a:lnTo>
                    <a:pt x="913408" y="464"/>
                  </a:lnTo>
                  <a:lnTo>
                    <a:pt x="915268" y="2324"/>
                  </a:lnTo>
                  <a:lnTo>
                    <a:pt x="915733" y="3447"/>
                  </a:lnTo>
                  <a:lnTo>
                    <a:pt x="915733" y="6077"/>
                  </a:lnTo>
                  <a:lnTo>
                    <a:pt x="915268" y="7200"/>
                  </a:lnTo>
                  <a:lnTo>
                    <a:pt x="913408" y="9060"/>
                  </a:lnTo>
                  <a:lnTo>
                    <a:pt x="912286" y="9524"/>
                  </a:lnTo>
                  <a:close/>
                </a:path>
                <a:path w="10487660" h="9525">
                  <a:moveTo>
                    <a:pt x="949528" y="9524"/>
                  </a:moveTo>
                  <a:lnTo>
                    <a:pt x="934516" y="9524"/>
                  </a:lnTo>
                  <a:lnTo>
                    <a:pt x="933393" y="9060"/>
                  </a:lnTo>
                  <a:lnTo>
                    <a:pt x="931533" y="7200"/>
                  </a:lnTo>
                  <a:lnTo>
                    <a:pt x="931068" y="6077"/>
                  </a:lnTo>
                  <a:lnTo>
                    <a:pt x="931068" y="3447"/>
                  </a:lnTo>
                  <a:lnTo>
                    <a:pt x="931533" y="2324"/>
                  </a:lnTo>
                  <a:lnTo>
                    <a:pt x="933393" y="464"/>
                  </a:lnTo>
                  <a:lnTo>
                    <a:pt x="934516" y="0"/>
                  </a:lnTo>
                  <a:lnTo>
                    <a:pt x="949528" y="0"/>
                  </a:lnTo>
                  <a:lnTo>
                    <a:pt x="950651" y="464"/>
                  </a:lnTo>
                  <a:lnTo>
                    <a:pt x="952511" y="2324"/>
                  </a:lnTo>
                  <a:lnTo>
                    <a:pt x="952976" y="3447"/>
                  </a:lnTo>
                  <a:lnTo>
                    <a:pt x="952976" y="6077"/>
                  </a:lnTo>
                  <a:lnTo>
                    <a:pt x="952511" y="7200"/>
                  </a:lnTo>
                  <a:lnTo>
                    <a:pt x="950651" y="9060"/>
                  </a:lnTo>
                  <a:lnTo>
                    <a:pt x="949528" y="9524"/>
                  </a:lnTo>
                  <a:close/>
                </a:path>
                <a:path w="10487660" h="9525">
                  <a:moveTo>
                    <a:pt x="986771" y="9524"/>
                  </a:moveTo>
                  <a:lnTo>
                    <a:pt x="971758" y="9524"/>
                  </a:lnTo>
                  <a:lnTo>
                    <a:pt x="970636" y="9060"/>
                  </a:lnTo>
                  <a:lnTo>
                    <a:pt x="968776" y="7200"/>
                  </a:lnTo>
                  <a:lnTo>
                    <a:pt x="968311" y="6077"/>
                  </a:lnTo>
                  <a:lnTo>
                    <a:pt x="968311" y="3447"/>
                  </a:lnTo>
                  <a:lnTo>
                    <a:pt x="968776" y="2324"/>
                  </a:lnTo>
                  <a:lnTo>
                    <a:pt x="970636" y="464"/>
                  </a:lnTo>
                  <a:lnTo>
                    <a:pt x="971758" y="0"/>
                  </a:lnTo>
                  <a:lnTo>
                    <a:pt x="986771" y="0"/>
                  </a:lnTo>
                  <a:lnTo>
                    <a:pt x="987894" y="464"/>
                  </a:lnTo>
                  <a:lnTo>
                    <a:pt x="989753" y="2324"/>
                  </a:lnTo>
                  <a:lnTo>
                    <a:pt x="990218" y="3447"/>
                  </a:lnTo>
                  <a:lnTo>
                    <a:pt x="990218" y="6077"/>
                  </a:lnTo>
                  <a:lnTo>
                    <a:pt x="989753" y="7200"/>
                  </a:lnTo>
                  <a:lnTo>
                    <a:pt x="987894" y="9060"/>
                  </a:lnTo>
                  <a:lnTo>
                    <a:pt x="986771" y="9524"/>
                  </a:lnTo>
                  <a:close/>
                </a:path>
                <a:path w="10487660" h="9525">
                  <a:moveTo>
                    <a:pt x="1024014" y="9524"/>
                  </a:moveTo>
                  <a:lnTo>
                    <a:pt x="1009001" y="9524"/>
                  </a:lnTo>
                  <a:lnTo>
                    <a:pt x="1007879" y="9060"/>
                  </a:lnTo>
                  <a:lnTo>
                    <a:pt x="1006019" y="7200"/>
                  </a:lnTo>
                  <a:lnTo>
                    <a:pt x="1005554" y="6077"/>
                  </a:lnTo>
                  <a:lnTo>
                    <a:pt x="1005554" y="3447"/>
                  </a:lnTo>
                  <a:lnTo>
                    <a:pt x="1006019" y="2324"/>
                  </a:lnTo>
                  <a:lnTo>
                    <a:pt x="1007879" y="464"/>
                  </a:lnTo>
                  <a:lnTo>
                    <a:pt x="1009001" y="0"/>
                  </a:lnTo>
                  <a:lnTo>
                    <a:pt x="1024014" y="0"/>
                  </a:lnTo>
                  <a:lnTo>
                    <a:pt x="1025136" y="464"/>
                  </a:lnTo>
                  <a:lnTo>
                    <a:pt x="1026996" y="2324"/>
                  </a:lnTo>
                  <a:lnTo>
                    <a:pt x="1027461" y="3447"/>
                  </a:lnTo>
                  <a:lnTo>
                    <a:pt x="1027461" y="6077"/>
                  </a:lnTo>
                  <a:lnTo>
                    <a:pt x="1026996" y="7200"/>
                  </a:lnTo>
                  <a:lnTo>
                    <a:pt x="1025136" y="9060"/>
                  </a:lnTo>
                  <a:lnTo>
                    <a:pt x="1024014" y="9524"/>
                  </a:lnTo>
                  <a:close/>
                </a:path>
                <a:path w="10487660" h="9525">
                  <a:moveTo>
                    <a:pt x="1061257" y="9524"/>
                  </a:moveTo>
                  <a:lnTo>
                    <a:pt x="1046244" y="9524"/>
                  </a:lnTo>
                  <a:lnTo>
                    <a:pt x="1045121" y="9060"/>
                  </a:lnTo>
                  <a:lnTo>
                    <a:pt x="1043261" y="7200"/>
                  </a:lnTo>
                  <a:lnTo>
                    <a:pt x="1042796" y="6077"/>
                  </a:lnTo>
                  <a:lnTo>
                    <a:pt x="1042796" y="3447"/>
                  </a:lnTo>
                  <a:lnTo>
                    <a:pt x="1043261" y="2324"/>
                  </a:lnTo>
                  <a:lnTo>
                    <a:pt x="1045121" y="464"/>
                  </a:lnTo>
                  <a:lnTo>
                    <a:pt x="1046244" y="0"/>
                  </a:lnTo>
                  <a:lnTo>
                    <a:pt x="1061257" y="0"/>
                  </a:lnTo>
                  <a:lnTo>
                    <a:pt x="1062379" y="464"/>
                  </a:lnTo>
                  <a:lnTo>
                    <a:pt x="1064239" y="2324"/>
                  </a:lnTo>
                  <a:lnTo>
                    <a:pt x="1064704" y="3447"/>
                  </a:lnTo>
                  <a:lnTo>
                    <a:pt x="1064704" y="6077"/>
                  </a:lnTo>
                  <a:lnTo>
                    <a:pt x="1064239" y="7200"/>
                  </a:lnTo>
                  <a:lnTo>
                    <a:pt x="1062379" y="9060"/>
                  </a:lnTo>
                  <a:lnTo>
                    <a:pt x="1061257" y="9524"/>
                  </a:lnTo>
                  <a:close/>
                </a:path>
                <a:path w="10487660" h="9525">
                  <a:moveTo>
                    <a:pt x="1098499" y="9524"/>
                  </a:moveTo>
                  <a:lnTo>
                    <a:pt x="1083487" y="9524"/>
                  </a:lnTo>
                  <a:lnTo>
                    <a:pt x="1082364" y="9060"/>
                  </a:lnTo>
                  <a:lnTo>
                    <a:pt x="1080504" y="7200"/>
                  </a:lnTo>
                  <a:lnTo>
                    <a:pt x="1080039" y="6077"/>
                  </a:lnTo>
                  <a:lnTo>
                    <a:pt x="1080039" y="3447"/>
                  </a:lnTo>
                  <a:lnTo>
                    <a:pt x="1080504" y="2324"/>
                  </a:lnTo>
                  <a:lnTo>
                    <a:pt x="1082364" y="464"/>
                  </a:lnTo>
                  <a:lnTo>
                    <a:pt x="1083487" y="0"/>
                  </a:lnTo>
                  <a:lnTo>
                    <a:pt x="1098499" y="0"/>
                  </a:lnTo>
                  <a:lnTo>
                    <a:pt x="1099622" y="464"/>
                  </a:lnTo>
                  <a:lnTo>
                    <a:pt x="1101482" y="2324"/>
                  </a:lnTo>
                  <a:lnTo>
                    <a:pt x="1101947" y="3447"/>
                  </a:lnTo>
                  <a:lnTo>
                    <a:pt x="1101947" y="6077"/>
                  </a:lnTo>
                  <a:lnTo>
                    <a:pt x="1101482" y="7200"/>
                  </a:lnTo>
                  <a:lnTo>
                    <a:pt x="1099622" y="9060"/>
                  </a:lnTo>
                  <a:lnTo>
                    <a:pt x="1098499" y="9524"/>
                  </a:lnTo>
                  <a:close/>
                </a:path>
                <a:path w="10487660" h="9525">
                  <a:moveTo>
                    <a:pt x="1135742" y="9524"/>
                  </a:moveTo>
                  <a:lnTo>
                    <a:pt x="1120729" y="9524"/>
                  </a:lnTo>
                  <a:lnTo>
                    <a:pt x="1119607" y="9060"/>
                  </a:lnTo>
                  <a:lnTo>
                    <a:pt x="1117747" y="7200"/>
                  </a:lnTo>
                  <a:lnTo>
                    <a:pt x="1117282" y="6077"/>
                  </a:lnTo>
                  <a:lnTo>
                    <a:pt x="1117282" y="3447"/>
                  </a:lnTo>
                  <a:lnTo>
                    <a:pt x="1117747" y="2324"/>
                  </a:lnTo>
                  <a:lnTo>
                    <a:pt x="1119607" y="464"/>
                  </a:lnTo>
                  <a:lnTo>
                    <a:pt x="1120729" y="0"/>
                  </a:lnTo>
                  <a:lnTo>
                    <a:pt x="1135742" y="0"/>
                  </a:lnTo>
                  <a:lnTo>
                    <a:pt x="1136865" y="464"/>
                  </a:lnTo>
                  <a:lnTo>
                    <a:pt x="1138724" y="2324"/>
                  </a:lnTo>
                  <a:lnTo>
                    <a:pt x="1139189" y="3447"/>
                  </a:lnTo>
                  <a:lnTo>
                    <a:pt x="1139189" y="6077"/>
                  </a:lnTo>
                  <a:lnTo>
                    <a:pt x="1138724" y="7200"/>
                  </a:lnTo>
                  <a:lnTo>
                    <a:pt x="1136865" y="9060"/>
                  </a:lnTo>
                  <a:lnTo>
                    <a:pt x="1135742" y="9524"/>
                  </a:lnTo>
                  <a:close/>
                </a:path>
                <a:path w="10487660" h="9525">
                  <a:moveTo>
                    <a:pt x="1172985" y="9524"/>
                  </a:moveTo>
                  <a:lnTo>
                    <a:pt x="1157972" y="9524"/>
                  </a:lnTo>
                  <a:lnTo>
                    <a:pt x="1156849" y="9060"/>
                  </a:lnTo>
                  <a:lnTo>
                    <a:pt x="1154989" y="7200"/>
                  </a:lnTo>
                  <a:lnTo>
                    <a:pt x="1154525" y="6077"/>
                  </a:lnTo>
                  <a:lnTo>
                    <a:pt x="1154525" y="3447"/>
                  </a:lnTo>
                  <a:lnTo>
                    <a:pt x="1154989" y="2324"/>
                  </a:lnTo>
                  <a:lnTo>
                    <a:pt x="1156849" y="464"/>
                  </a:lnTo>
                  <a:lnTo>
                    <a:pt x="1157972" y="0"/>
                  </a:lnTo>
                  <a:lnTo>
                    <a:pt x="1172985" y="0"/>
                  </a:lnTo>
                  <a:lnTo>
                    <a:pt x="1174107" y="464"/>
                  </a:lnTo>
                  <a:lnTo>
                    <a:pt x="1175967" y="2324"/>
                  </a:lnTo>
                  <a:lnTo>
                    <a:pt x="1176432" y="3447"/>
                  </a:lnTo>
                  <a:lnTo>
                    <a:pt x="1176432" y="6077"/>
                  </a:lnTo>
                  <a:lnTo>
                    <a:pt x="1175967" y="7200"/>
                  </a:lnTo>
                  <a:lnTo>
                    <a:pt x="1174107" y="9060"/>
                  </a:lnTo>
                  <a:lnTo>
                    <a:pt x="1172985" y="9524"/>
                  </a:lnTo>
                  <a:close/>
                </a:path>
                <a:path w="10487660" h="9525">
                  <a:moveTo>
                    <a:pt x="1210227" y="9524"/>
                  </a:moveTo>
                  <a:lnTo>
                    <a:pt x="1195215" y="9524"/>
                  </a:lnTo>
                  <a:lnTo>
                    <a:pt x="1194092" y="9060"/>
                  </a:lnTo>
                  <a:lnTo>
                    <a:pt x="1192232" y="7200"/>
                  </a:lnTo>
                  <a:lnTo>
                    <a:pt x="1191767" y="6077"/>
                  </a:lnTo>
                  <a:lnTo>
                    <a:pt x="1191767" y="3447"/>
                  </a:lnTo>
                  <a:lnTo>
                    <a:pt x="1192232" y="2324"/>
                  </a:lnTo>
                  <a:lnTo>
                    <a:pt x="1194092" y="464"/>
                  </a:lnTo>
                  <a:lnTo>
                    <a:pt x="1195215" y="0"/>
                  </a:lnTo>
                  <a:lnTo>
                    <a:pt x="1210227" y="0"/>
                  </a:lnTo>
                  <a:lnTo>
                    <a:pt x="1211350" y="464"/>
                  </a:lnTo>
                  <a:lnTo>
                    <a:pt x="1213210" y="2324"/>
                  </a:lnTo>
                  <a:lnTo>
                    <a:pt x="1213675" y="3447"/>
                  </a:lnTo>
                  <a:lnTo>
                    <a:pt x="1213675" y="6077"/>
                  </a:lnTo>
                  <a:lnTo>
                    <a:pt x="1213210" y="7200"/>
                  </a:lnTo>
                  <a:lnTo>
                    <a:pt x="1211350" y="9060"/>
                  </a:lnTo>
                  <a:lnTo>
                    <a:pt x="1210227" y="9524"/>
                  </a:lnTo>
                  <a:close/>
                </a:path>
                <a:path w="10487660" h="9525">
                  <a:moveTo>
                    <a:pt x="1247470" y="9524"/>
                  </a:moveTo>
                  <a:lnTo>
                    <a:pt x="1232458" y="9524"/>
                  </a:lnTo>
                  <a:lnTo>
                    <a:pt x="1231335" y="9060"/>
                  </a:lnTo>
                  <a:lnTo>
                    <a:pt x="1229475" y="7200"/>
                  </a:lnTo>
                  <a:lnTo>
                    <a:pt x="1229010" y="6077"/>
                  </a:lnTo>
                  <a:lnTo>
                    <a:pt x="1229010" y="3447"/>
                  </a:lnTo>
                  <a:lnTo>
                    <a:pt x="1229475" y="2324"/>
                  </a:lnTo>
                  <a:lnTo>
                    <a:pt x="1231335" y="464"/>
                  </a:lnTo>
                  <a:lnTo>
                    <a:pt x="1232458" y="0"/>
                  </a:lnTo>
                  <a:lnTo>
                    <a:pt x="1247470" y="0"/>
                  </a:lnTo>
                  <a:lnTo>
                    <a:pt x="1248593" y="464"/>
                  </a:lnTo>
                  <a:lnTo>
                    <a:pt x="1250453" y="2324"/>
                  </a:lnTo>
                  <a:lnTo>
                    <a:pt x="1250918" y="3447"/>
                  </a:lnTo>
                  <a:lnTo>
                    <a:pt x="1250918" y="6077"/>
                  </a:lnTo>
                  <a:lnTo>
                    <a:pt x="1250453" y="7200"/>
                  </a:lnTo>
                  <a:lnTo>
                    <a:pt x="1248593" y="9060"/>
                  </a:lnTo>
                  <a:lnTo>
                    <a:pt x="1247470" y="9524"/>
                  </a:lnTo>
                  <a:close/>
                </a:path>
                <a:path w="10487660" h="9525">
                  <a:moveTo>
                    <a:pt x="1284713" y="9524"/>
                  </a:moveTo>
                  <a:lnTo>
                    <a:pt x="1269700" y="9524"/>
                  </a:lnTo>
                  <a:lnTo>
                    <a:pt x="1268578" y="9060"/>
                  </a:lnTo>
                  <a:lnTo>
                    <a:pt x="1266718" y="7200"/>
                  </a:lnTo>
                  <a:lnTo>
                    <a:pt x="1266253" y="6077"/>
                  </a:lnTo>
                  <a:lnTo>
                    <a:pt x="1266253" y="3447"/>
                  </a:lnTo>
                  <a:lnTo>
                    <a:pt x="1266718" y="2324"/>
                  </a:lnTo>
                  <a:lnTo>
                    <a:pt x="1268578" y="464"/>
                  </a:lnTo>
                  <a:lnTo>
                    <a:pt x="1269700" y="0"/>
                  </a:lnTo>
                  <a:lnTo>
                    <a:pt x="1284713" y="0"/>
                  </a:lnTo>
                  <a:lnTo>
                    <a:pt x="1285836" y="464"/>
                  </a:lnTo>
                  <a:lnTo>
                    <a:pt x="1287695" y="2324"/>
                  </a:lnTo>
                  <a:lnTo>
                    <a:pt x="1288160" y="3447"/>
                  </a:lnTo>
                  <a:lnTo>
                    <a:pt x="1288160" y="6077"/>
                  </a:lnTo>
                  <a:lnTo>
                    <a:pt x="1287695" y="7200"/>
                  </a:lnTo>
                  <a:lnTo>
                    <a:pt x="1285836" y="9060"/>
                  </a:lnTo>
                  <a:lnTo>
                    <a:pt x="1284713" y="9524"/>
                  </a:lnTo>
                  <a:close/>
                </a:path>
                <a:path w="10487660" h="9525">
                  <a:moveTo>
                    <a:pt x="1321956" y="9524"/>
                  </a:moveTo>
                  <a:lnTo>
                    <a:pt x="1306943" y="9524"/>
                  </a:lnTo>
                  <a:lnTo>
                    <a:pt x="1305820" y="9060"/>
                  </a:lnTo>
                  <a:lnTo>
                    <a:pt x="1303961" y="7200"/>
                  </a:lnTo>
                  <a:lnTo>
                    <a:pt x="1303496" y="6077"/>
                  </a:lnTo>
                  <a:lnTo>
                    <a:pt x="1303496" y="3447"/>
                  </a:lnTo>
                  <a:lnTo>
                    <a:pt x="1303961" y="2324"/>
                  </a:lnTo>
                  <a:lnTo>
                    <a:pt x="1305820" y="464"/>
                  </a:lnTo>
                  <a:lnTo>
                    <a:pt x="1306943" y="0"/>
                  </a:lnTo>
                  <a:lnTo>
                    <a:pt x="1321956" y="0"/>
                  </a:lnTo>
                  <a:lnTo>
                    <a:pt x="1323078" y="464"/>
                  </a:lnTo>
                  <a:lnTo>
                    <a:pt x="1324938" y="2324"/>
                  </a:lnTo>
                  <a:lnTo>
                    <a:pt x="1325403" y="3447"/>
                  </a:lnTo>
                  <a:lnTo>
                    <a:pt x="1325403" y="6077"/>
                  </a:lnTo>
                  <a:lnTo>
                    <a:pt x="1324938" y="7200"/>
                  </a:lnTo>
                  <a:lnTo>
                    <a:pt x="1323078" y="9060"/>
                  </a:lnTo>
                  <a:lnTo>
                    <a:pt x="1321956" y="9524"/>
                  </a:lnTo>
                  <a:close/>
                </a:path>
                <a:path w="10487660" h="9525">
                  <a:moveTo>
                    <a:pt x="1359198" y="9524"/>
                  </a:moveTo>
                  <a:lnTo>
                    <a:pt x="1344186" y="9524"/>
                  </a:lnTo>
                  <a:lnTo>
                    <a:pt x="1343063" y="9060"/>
                  </a:lnTo>
                  <a:lnTo>
                    <a:pt x="1341203" y="7200"/>
                  </a:lnTo>
                  <a:lnTo>
                    <a:pt x="1340738" y="6077"/>
                  </a:lnTo>
                  <a:lnTo>
                    <a:pt x="1340738" y="3447"/>
                  </a:lnTo>
                  <a:lnTo>
                    <a:pt x="1341203" y="2324"/>
                  </a:lnTo>
                  <a:lnTo>
                    <a:pt x="1343063" y="464"/>
                  </a:lnTo>
                  <a:lnTo>
                    <a:pt x="1344186" y="0"/>
                  </a:lnTo>
                  <a:lnTo>
                    <a:pt x="1359198" y="0"/>
                  </a:lnTo>
                  <a:lnTo>
                    <a:pt x="1360321" y="464"/>
                  </a:lnTo>
                  <a:lnTo>
                    <a:pt x="1362181" y="2324"/>
                  </a:lnTo>
                  <a:lnTo>
                    <a:pt x="1362646" y="3447"/>
                  </a:lnTo>
                  <a:lnTo>
                    <a:pt x="1362646" y="6077"/>
                  </a:lnTo>
                  <a:lnTo>
                    <a:pt x="1362181" y="7200"/>
                  </a:lnTo>
                  <a:lnTo>
                    <a:pt x="1360321" y="9060"/>
                  </a:lnTo>
                  <a:lnTo>
                    <a:pt x="1359198" y="9524"/>
                  </a:lnTo>
                  <a:close/>
                </a:path>
                <a:path w="10487660" h="9525">
                  <a:moveTo>
                    <a:pt x="1396441" y="9524"/>
                  </a:moveTo>
                  <a:lnTo>
                    <a:pt x="1381428" y="9524"/>
                  </a:lnTo>
                  <a:lnTo>
                    <a:pt x="1380306" y="9060"/>
                  </a:lnTo>
                  <a:lnTo>
                    <a:pt x="1378446" y="7200"/>
                  </a:lnTo>
                  <a:lnTo>
                    <a:pt x="1377981" y="6077"/>
                  </a:lnTo>
                  <a:lnTo>
                    <a:pt x="1377981" y="3447"/>
                  </a:lnTo>
                  <a:lnTo>
                    <a:pt x="1378446" y="2324"/>
                  </a:lnTo>
                  <a:lnTo>
                    <a:pt x="1380306" y="464"/>
                  </a:lnTo>
                  <a:lnTo>
                    <a:pt x="1381428" y="0"/>
                  </a:lnTo>
                  <a:lnTo>
                    <a:pt x="1396441" y="0"/>
                  </a:lnTo>
                  <a:lnTo>
                    <a:pt x="1397564" y="464"/>
                  </a:lnTo>
                  <a:lnTo>
                    <a:pt x="1399424" y="2324"/>
                  </a:lnTo>
                  <a:lnTo>
                    <a:pt x="1399889" y="3447"/>
                  </a:lnTo>
                  <a:lnTo>
                    <a:pt x="1399889" y="6077"/>
                  </a:lnTo>
                  <a:lnTo>
                    <a:pt x="1399424" y="7200"/>
                  </a:lnTo>
                  <a:lnTo>
                    <a:pt x="1397564" y="9060"/>
                  </a:lnTo>
                  <a:lnTo>
                    <a:pt x="1396441" y="9524"/>
                  </a:lnTo>
                  <a:close/>
                </a:path>
                <a:path w="10487660" h="9525">
                  <a:moveTo>
                    <a:pt x="1433684" y="9524"/>
                  </a:moveTo>
                  <a:lnTo>
                    <a:pt x="1418671" y="9524"/>
                  </a:lnTo>
                  <a:lnTo>
                    <a:pt x="1417549" y="9060"/>
                  </a:lnTo>
                  <a:lnTo>
                    <a:pt x="1415689" y="7200"/>
                  </a:lnTo>
                  <a:lnTo>
                    <a:pt x="1415224" y="6077"/>
                  </a:lnTo>
                  <a:lnTo>
                    <a:pt x="1415224" y="3447"/>
                  </a:lnTo>
                  <a:lnTo>
                    <a:pt x="1415689" y="2324"/>
                  </a:lnTo>
                  <a:lnTo>
                    <a:pt x="1417549" y="464"/>
                  </a:lnTo>
                  <a:lnTo>
                    <a:pt x="1418671" y="0"/>
                  </a:lnTo>
                  <a:lnTo>
                    <a:pt x="1433684" y="0"/>
                  </a:lnTo>
                  <a:lnTo>
                    <a:pt x="1434806" y="464"/>
                  </a:lnTo>
                  <a:lnTo>
                    <a:pt x="1436666" y="2324"/>
                  </a:lnTo>
                  <a:lnTo>
                    <a:pt x="1437131" y="3447"/>
                  </a:lnTo>
                  <a:lnTo>
                    <a:pt x="1437131" y="6077"/>
                  </a:lnTo>
                  <a:lnTo>
                    <a:pt x="1436666" y="7200"/>
                  </a:lnTo>
                  <a:lnTo>
                    <a:pt x="1434806" y="9060"/>
                  </a:lnTo>
                  <a:lnTo>
                    <a:pt x="1433684" y="9524"/>
                  </a:lnTo>
                  <a:close/>
                </a:path>
                <a:path w="10487660" h="9525">
                  <a:moveTo>
                    <a:pt x="1470927" y="9524"/>
                  </a:moveTo>
                  <a:lnTo>
                    <a:pt x="1455914" y="9524"/>
                  </a:lnTo>
                  <a:lnTo>
                    <a:pt x="1454791" y="9060"/>
                  </a:lnTo>
                  <a:lnTo>
                    <a:pt x="1452932" y="7200"/>
                  </a:lnTo>
                  <a:lnTo>
                    <a:pt x="1452467" y="6077"/>
                  </a:lnTo>
                  <a:lnTo>
                    <a:pt x="1452467" y="3447"/>
                  </a:lnTo>
                  <a:lnTo>
                    <a:pt x="1452932" y="2324"/>
                  </a:lnTo>
                  <a:lnTo>
                    <a:pt x="1454791" y="464"/>
                  </a:lnTo>
                  <a:lnTo>
                    <a:pt x="1455914" y="0"/>
                  </a:lnTo>
                  <a:lnTo>
                    <a:pt x="1470927" y="0"/>
                  </a:lnTo>
                  <a:lnTo>
                    <a:pt x="1472049" y="464"/>
                  </a:lnTo>
                  <a:lnTo>
                    <a:pt x="1473909" y="2324"/>
                  </a:lnTo>
                  <a:lnTo>
                    <a:pt x="1474374" y="3447"/>
                  </a:lnTo>
                  <a:lnTo>
                    <a:pt x="1474374" y="6077"/>
                  </a:lnTo>
                  <a:lnTo>
                    <a:pt x="1473909" y="7200"/>
                  </a:lnTo>
                  <a:lnTo>
                    <a:pt x="1472049" y="9060"/>
                  </a:lnTo>
                  <a:lnTo>
                    <a:pt x="1470927" y="9524"/>
                  </a:lnTo>
                  <a:close/>
                </a:path>
                <a:path w="10487660" h="9525">
                  <a:moveTo>
                    <a:pt x="1508170" y="9524"/>
                  </a:moveTo>
                  <a:lnTo>
                    <a:pt x="1493157" y="9524"/>
                  </a:lnTo>
                  <a:lnTo>
                    <a:pt x="1492034" y="9060"/>
                  </a:lnTo>
                  <a:lnTo>
                    <a:pt x="1490174" y="7200"/>
                  </a:lnTo>
                  <a:lnTo>
                    <a:pt x="1489709" y="6077"/>
                  </a:lnTo>
                  <a:lnTo>
                    <a:pt x="1489709" y="3447"/>
                  </a:lnTo>
                  <a:lnTo>
                    <a:pt x="1490174" y="2324"/>
                  </a:lnTo>
                  <a:lnTo>
                    <a:pt x="1492034" y="464"/>
                  </a:lnTo>
                  <a:lnTo>
                    <a:pt x="1493157" y="0"/>
                  </a:lnTo>
                  <a:lnTo>
                    <a:pt x="1508170" y="0"/>
                  </a:lnTo>
                  <a:lnTo>
                    <a:pt x="1509292" y="464"/>
                  </a:lnTo>
                  <a:lnTo>
                    <a:pt x="1511152" y="2324"/>
                  </a:lnTo>
                  <a:lnTo>
                    <a:pt x="1511617" y="3447"/>
                  </a:lnTo>
                  <a:lnTo>
                    <a:pt x="1511617" y="6077"/>
                  </a:lnTo>
                  <a:lnTo>
                    <a:pt x="1511152" y="7200"/>
                  </a:lnTo>
                  <a:lnTo>
                    <a:pt x="1509292" y="9060"/>
                  </a:lnTo>
                  <a:lnTo>
                    <a:pt x="1508170" y="9524"/>
                  </a:lnTo>
                  <a:close/>
                </a:path>
                <a:path w="10487660" h="9525">
                  <a:moveTo>
                    <a:pt x="1545412" y="9524"/>
                  </a:moveTo>
                  <a:lnTo>
                    <a:pt x="1530399" y="9524"/>
                  </a:lnTo>
                  <a:lnTo>
                    <a:pt x="1529277" y="9060"/>
                  </a:lnTo>
                  <a:lnTo>
                    <a:pt x="1527417" y="7200"/>
                  </a:lnTo>
                  <a:lnTo>
                    <a:pt x="1526952" y="6077"/>
                  </a:lnTo>
                  <a:lnTo>
                    <a:pt x="1526952" y="3447"/>
                  </a:lnTo>
                  <a:lnTo>
                    <a:pt x="1527417" y="2324"/>
                  </a:lnTo>
                  <a:lnTo>
                    <a:pt x="1529277" y="464"/>
                  </a:lnTo>
                  <a:lnTo>
                    <a:pt x="1530399" y="0"/>
                  </a:lnTo>
                  <a:lnTo>
                    <a:pt x="1545412" y="0"/>
                  </a:lnTo>
                  <a:lnTo>
                    <a:pt x="1546535" y="464"/>
                  </a:lnTo>
                  <a:lnTo>
                    <a:pt x="1548395" y="2324"/>
                  </a:lnTo>
                  <a:lnTo>
                    <a:pt x="1548860" y="3447"/>
                  </a:lnTo>
                  <a:lnTo>
                    <a:pt x="1548860" y="6077"/>
                  </a:lnTo>
                  <a:lnTo>
                    <a:pt x="1548395" y="7200"/>
                  </a:lnTo>
                  <a:lnTo>
                    <a:pt x="1546535" y="9060"/>
                  </a:lnTo>
                  <a:lnTo>
                    <a:pt x="1545412" y="9524"/>
                  </a:lnTo>
                  <a:close/>
                </a:path>
                <a:path w="10487660" h="9525">
                  <a:moveTo>
                    <a:pt x="1582655" y="9524"/>
                  </a:moveTo>
                  <a:lnTo>
                    <a:pt x="1567642" y="9524"/>
                  </a:lnTo>
                  <a:lnTo>
                    <a:pt x="1566520" y="9060"/>
                  </a:lnTo>
                  <a:lnTo>
                    <a:pt x="1564660" y="7200"/>
                  </a:lnTo>
                  <a:lnTo>
                    <a:pt x="1564195" y="6077"/>
                  </a:lnTo>
                  <a:lnTo>
                    <a:pt x="1564195" y="3447"/>
                  </a:lnTo>
                  <a:lnTo>
                    <a:pt x="1564660" y="2324"/>
                  </a:lnTo>
                  <a:lnTo>
                    <a:pt x="1566520" y="464"/>
                  </a:lnTo>
                  <a:lnTo>
                    <a:pt x="1567642" y="0"/>
                  </a:lnTo>
                  <a:lnTo>
                    <a:pt x="1582655" y="0"/>
                  </a:lnTo>
                  <a:lnTo>
                    <a:pt x="1583777" y="464"/>
                  </a:lnTo>
                  <a:lnTo>
                    <a:pt x="1585637" y="2324"/>
                  </a:lnTo>
                  <a:lnTo>
                    <a:pt x="1586102" y="3447"/>
                  </a:lnTo>
                  <a:lnTo>
                    <a:pt x="1586102" y="6077"/>
                  </a:lnTo>
                  <a:lnTo>
                    <a:pt x="1585637" y="7200"/>
                  </a:lnTo>
                  <a:lnTo>
                    <a:pt x="1583777" y="9060"/>
                  </a:lnTo>
                  <a:lnTo>
                    <a:pt x="1582655" y="9524"/>
                  </a:lnTo>
                  <a:close/>
                </a:path>
                <a:path w="10487660" h="9525">
                  <a:moveTo>
                    <a:pt x="1619898" y="9524"/>
                  </a:moveTo>
                  <a:lnTo>
                    <a:pt x="1604885" y="9524"/>
                  </a:lnTo>
                  <a:lnTo>
                    <a:pt x="1603762" y="9060"/>
                  </a:lnTo>
                  <a:lnTo>
                    <a:pt x="1601902" y="7200"/>
                  </a:lnTo>
                  <a:lnTo>
                    <a:pt x="1601437" y="6077"/>
                  </a:lnTo>
                  <a:lnTo>
                    <a:pt x="1601437" y="3447"/>
                  </a:lnTo>
                  <a:lnTo>
                    <a:pt x="1601902" y="2324"/>
                  </a:lnTo>
                  <a:lnTo>
                    <a:pt x="1603762" y="464"/>
                  </a:lnTo>
                  <a:lnTo>
                    <a:pt x="1604885" y="0"/>
                  </a:lnTo>
                  <a:lnTo>
                    <a:pt x="1619898" y="0"/>
                  </a:lnTo>
                  <a:lnTo>
                    <a:pt x="1621020" y="464"/>
                  </a:lnTo>
                  <a:lnTo>
                    <a:pt x="1622880" y="2324"/>
                  </a:lnTo>
                  <a:lnTo>
                    <a:pt x="1623345" y="3447"/>
                  </a:lnTo>
                  <a:lnTo>
                    <a:pt x="1623345" y="6077"/>
                  </a:lnTo>
                  <a:lnTo>
                    <a:pt x="1622880" y="7200"/>
                  </a:lnTo>
                  <a:lnTo>
                    <a:pt x="1621020" y="9060"/>
                  </a:lnTo>
                  <a:lnTo>
                    <a:pt x="1619898" y="9524"/>
                  </a:lnTo>
                  <a:close/>
                </a:path>
                <a:path w="10487660" h="9525">
                  <a:moveTo>
                    <a:pt x="1657141" y="9524"/>
                  </a:moveTo>
                  <a:lnTo>
                    <a:pt x="1642128" y="9524"/>
                  </a:lnTo>
                  <a:lnTo>
                    <a:pt x="1641005" y="9060"/>
                  </a:lnTo>
                  <a:lnTo>
                    <a:pt x="1639145" y="7200"/>
                  </a:lnTo>
                  <a:lnTo>
                    <a:pt x="1638680" y="6077"/>
                  </a:lnTo>
                  <a:lnTo>
                    <a:pt x="1638680" y="3447"/>
                  </a:lnTo>
                  <a:lnTo>
                    <a:pt x="1639145" y="2324"/>
                  </a:lnTo>
                  <a:lnTo>
                    <a:pt x="1641005" y="464"/>
                  </a:lnTo>
                  <a:lnTo>
                    <a:pt x="1642128" y="0"/>
                  </a:lnTo>
                  <a:lnTo>
                    <a:pt x="1657141" y="0"/>
                  </a:lnTo>
                  <a:lnTo>
                    <a:pt x="1658263" y="464"/>
                  </a:lnTo>
                  <a:lnTo>
                    <a:pt x="1660123" y="2324"/>
                  </a:lnTo>
                  <a:lnTo>
                    <a:pt x="1660588" y="3447"/>
                  </a:lnTo>
                  <a:lnTo>
                    <a:pt x="1660588" y="6077"/>
                  </a:lnTo>
                  <a:lnTo>
                    <a:pt x="1660123" y="7200"/>
                  </a:lnTo>
                  <a:lnTo>
                    <a:pt x="1658263" y="9060"/>
                  </a:lnTo>
                  <a:lnTo>
                    <a:pt x="1657141" y="9524"/>
                  </a:lnTo>
                  <a:close/>
                </a:path>
                <a:path w="10487660" h="9525">
                  <a:moveTo>
                    <a:pt x="1694383" y="9524"/>
                  </a:moveTo>
                  <a:lnTo>
                    <a:pt x="1679370" y="9524"/>
                  </a:lnTo>
                  <a:lnTo>
                    <a:pt x="1678248" y="9060"/>
                  </a:lnTo>
                  <a:lnTo>
                    <a:pt x="1676388" y="7200"/>
                  </a:lnTo>
                  <a:lnTo>
                    <a:pt x="1675923" y="6077"/>
                  </a:lnTo>
                  <a:lnTo>
                    <a:pt x="1675923" y="3447"/>
                  </a:lnTo>
                  <a:lnTo>
                    <a:pt x="1676388" y="2324"/>
                  </a:lnTo>
                  <a:lnTo>
                    <a:pt x="1678248" y="464"/>
                  </a:lnTo>
                  <a:lnTo>
                    <a:pt x="1679370" y="0"/>
                  </a:lnTo>
                  <a:lnTo>
                    <a:pt x="1694383" y="0"/>
                  </a:lnTo>
                  <a:lnTo>
                    <a:pt x="1695506" y="464"/>
                  </a:lnTo>
                  <a:lnTo>
                    <a:pt x="1697366" y="2324"/>
                  </a:lnTo>
                  <a:lnTo>
                    <a:pt x="1697830" y="3447"/>
                  </a:lnTo>
                  <a:lnTo>
                    <a:pt x="1697830" y="6077"/>
                  </a:lnTo>
                  <a:lnTo>
                    <a:pt x="1697366" y="7200"/>
                  </a:lnTo>
                  <a:lnTo>
                    <a:pt x="1695506" y="9060"/>
                  </a:lnTo>
                  <a:lnTo>
                    <a:pt x="1694383" y="9524"/>
                  </a:lnTo>
                  <a:close/>
                </a:path>
                <a:path w="10487660" h="9525">
                  <a:moveTo>
                    <a:pt x="1731626" y="9524"/>
                  </a:moveTo>
                  <a:lnTo>
                    <a:pt x="1716613" y="9524"/>
                  </a:lnTo>
                  <a:lnTo>
                    <a:pt x="1715491" y="9060"/>
                  </a:lnTo>
                  <a:lnTo>
                    <a:pt x="1713631" y="7200"/>
                  </a:lnTo>
                  <a:lnTo>
                    <a:pt x="1713166" y="6077"/>
                  </a:lnTo>
                  <a:lnTo>
                    <a:pt x="1713166" y="3447"/>
                  </a:lnTo>
                  <a:lnTo>
                    <a:pt x="1713631" y="2324"/>
                  </a:lnTo>
                  <a:lnTo>
                    <a:pt x="1715491" y="464"/>
                  </a:lnTo>
                  <a:lnTo>
                    <a:pt x="1716613" y="0"/>
                  </a:lnTo>
                  <a:lnTo>
                    <a:pt x="1731626" y="0"/>
                  </a:lnTo>
                  <a:lnTo>
                    <a:pt x="1732748" y="464"/>
                  </a:lnTo>
                  <a:lnTo>
                    <a:pt x="1734608" y="2324"/>
                  </a:lnTo>
                  <a:lnTo>
                    <a:pt x="1735073" y="3447"/>
                  </a:lnTo>
                  <a:lnTo>
                    <a:pt x="1735073" y="6077"/>
                  </a:lnTo>
                  <a:lnTo>
                    <a:pt x="1734608" y="7200"/>
                  </a:lnTo>
                  <a:lnTo>
                    <a:pt x="1732748" y="9060"/>
                  </a:lnTo>
                  <a:lnTo>
                    <a:pt x="1731626" y="9524"/>
                  </a:lnTo>
                  <a:close/>
                </a:path>
                <a:path w="10487660" h="9525">
                  <a:moveTo>
                    <a:pt x="1768869" y="9524"/>
                  </a:moveTo>
                  <a:lnTo>
                    <a:pt x="1753856" y="9524"/>
                  </a:lnTo>
                  <a:lnTo>
                    <a:pt x="1752733" y="9060"/>
                  </a:lnTo>
                  <a:lnTo>
                    <a:pt x="1750873" y="7200"/>
                  </a:lnTo>
                  <a:lnTo>
                    <a:pt x="1750408" y="6077"/>
                  </a:lnTo>
                  <a:lnTo>
                    <a:pt x="1750408" y="3447"/>
                  </a:lnTo>
                  <a:lnTo>
                    <a:pt x="1750873" y="2324"/>
                  </a:lnTo>
                  <a:lnTo>
                    <a:pt x="1752733" y="464"/>
                  </a:lnTo>
                  <a:lnTo>
                    <a:pt x="1753856" y="0"/>
                  </a:lnTo>
                  <a:lnTo>
                    <a:pt x="1768869" y="0"/>
                  </a:lnTo>
                  <a:lnTo>
                    <a:pt x="1769991" y="464"/>
                  </a:lnTo>
                  <a:lnTo>
                    <a:pt x="1771851" y="2324"/>
                  </a:lnTo>
                  <a:lnTo>
                    <a:pt x="1772316" y="3447"/>
                  </a:lnTo>
                  <a:lnTo>
                    <a:pt x="1772316" y="6077"/>
                  </a:lnTo>
                  <a:lnTo>
                    <a:pt x="1771851" y="7200"/>
                  </a:lnTo>
                  <a:lnTo>
                    <a:pt x="1769991" y="9060"/>
                  </a:lnTo>
                  <a:lnTo>
                    <a:pt x="1768869" y="9524"/>
                  </a:lnTo>
                  <a:close/>
                </a:path>
                <a:path w="10487660" h="9525">
                  <a:moveTo>
                    <a:pt x="1806111" y="9524"/>
                  </a:moveTo>
                  <a:lnTo>
                    <a:pt x="1791099" y="9524"/>
                  </a:lnTo>
                  <a:lnTo>
                    <a:pt x="1789976" y="9060"/>
                  </a:lnTo>
                  <a:lnTo>
                    <a:pt x="1788116" y="7200"/>
                  </a:lnTo>
                  <a:lnTo>
                    <a:pt x="1787651" y="6077"/>
                  </a:lnTo>
                  <a:lnTo>
                    <a:pt x="1787651" y="3447"/>
                  </a:lnTo>
                  <a:lnTo>
                    <a:pt x="1788116" y="2324"/>
                  </a:lnTo>
                  <a:lnTo>
                    <a:pt x="1789976" y="464"/>
                  </a:lnTo>
                  <a:lnTo>
                    <a:pt x="1791099" y="0"/>
                  </a:lnTo>
                  <a:lnTo>
                    <a:pt x="1806111" y="0"/>
                  </a:lnTo>
                  <a:lnTo>
                    <a:pt x="1807234" y="464"/>
                  </a:lnTo>
                  <a:lnTo>
                    <a:pt x="1809094" y="2324"/>
                  </a:lnTo>
                  <a:lnTo>
                    <a:pt x="1809559" y="3447"/>
                  </a:lnTo>
                  <a:lnTo>
                    <a:pt x="1809559" y="6077"/>
                  </a:lnTo>
                  <a:lnTo>
                    <a:pt x="1809094" y="7200"/>
                  </a:lnTo>
                  <a:lnTo>
                    <a:pt x="1807234" y="9060"/>
                  </a:lnTo>
                  <a:lnTo>
                    <a:pt x="1806111" y="9524"/>
                  </a:lnTo>
                  <a:close/>
                </a:path>
                <a:path w="10487660" h="9525">
                  <a:moveTo>
                    <a:pt x="1843354" y="9524"/>
                  </a:moveTo>
                  <a:lnTo>
                    <a:pt x="1828341" y="9524"/>
                  </a:lnTo>
                  <a:lnTo>
                    <a:pt x="1827219" y="9060"/>
                  </a:lnTo>
                  <a:lnTo>
                    <a:pt x="1825359" y="7200"/>
                  </a:lnTo>
                  <a:lnTo>
                    <a:pt x="1824894" y="6077"/>
                  </a:lnTo>
                  <a:lnTo>
                    <a:pt x="1824894" y="3447"/>
                  </a:lnTo>
                  <a:lnTo>
                    <a:pt x="1825359" y="2324"/>
                  </a:lnTo>
                  <a:lnTo>
                    <a:pt x="1827219" y="464"/>
                  </a:lnTo>
                  <a:lnTo>
                    <a:pt x="1828341" y="0"/>
                  </a:lnTo>
                  <a:lnTo>
                    <a:pt x="1843354" y="0"/>
                  </a:lnTo>
                  <a:lnTo>
                    <a:pt x="1844477" y="464"/>
                  </a:lnTo>
                  <a:lnTo>
                    <a:pt x="1846337" y="2324"/>
                  </a:lnTo>
                  <a:lnTo>
                    <a:pt x="1846801" y="3447"/>
                  </a:lnTo>
                  <a:lnTo>
                    <a:pt x="1846801" y="6077"/>
                  </a:lnTo>
                  <a:lnTo>
                    <a:pt x="1846337" y="7200"/>
                  </a:lnTo>
                  <a:lnTo>
                    <a:pt x="1844477" y="9060"/>
                  </a:lnTo>
                  <a:lnTo>
                    <a:pt x="1843354" y="9524"/>
                  </a:lnTo>
                  <a:close/>
                </a:path>
                <a:path w="10487660" h="9525">
                  <a:moveTo>
                    <a:pt x="1880597" y="9524"/>
                  </a:moveTo>
                  <a:lnTo>
                    <a:pt x="1865584" y="9524"/>
                  </a:lnTo>
                  <a:lnTo>
                    <a:pt x="1864462" y="9060"/>
                  </a:lnTo>
                  <a:lnTo>
                    <a:pt x="1862602" y="7200"/>
                  </a:lnTo>
                  <a:lnTo>
                    <a:pt x="1862137" y="6077"/>
                  </a:lnTo>
                  <a:lnTo>
                    <a:pt x="1862137" y="3447"/>
                  </a:lnTo>
                  <a:lnTo>
                    <a:pt x="1862602" y="2324"/>
                  </a:lnTo>
                  <a:lnTo>
                    <a:pt x="1864462" y="464"/>
                  </a:lnTo>
                  <a:lnTo>
                    <a:pt x="1865584" y="0"/>
                  </a:lnTo>
                  <a:lnTo>
                    <a:pt x="1880597" y="0"/>
                  </a:lnTo>
                  <a:lnTo>
                    <a:pt x="1881719" y="464"/>
                  </a:lnTo>
                  <a:lnTo>
                    <a:pt x="1883579" y="2324"/>
                  </a:lnTo>
                  <a:lnTo>
                    <a:pt x="1884044" y="3447"/>
                  </a:lnTo>
                  <a:lnTo>
                    <a:pt x="1884044" y="6077"/>
                  </a:lnTo>
                  <a:lnTo>
                    <a:pt x="1883579" y="7200"/>
                  </a:lnTo>
                  <a:lnTo>
                    <a:pt x="1881719" y="9060"/>
                  </a:lnTo>
                  <a:lnTo>
                    <a:pt x="1880597" y="9524"/>
                  </a:lnTo>
                  <a:close/>
                </a:path>
                <a:path w="10487660" h="9525">
                  <a:moveTo>
                    <a:pt x="1917840" y="9524"/>
                  </a:moveTo>
                  <a:lnTo>
                    <a:pt x="1902827" y="9524"/>
                  </a:lnTo>
                  <a:lnTo>
                    <a:pt x="1901704" y="9060"/>
                  </a:lnTo>
                  <a:lnTo>
                    <a:pt x="1899844" y="7200"/>
                  </a:lnTo>
                  <a:lnTo>
                    <a:pt x="1899379" y="6077"/>
                  </a:lnTo>
                  <a:lnTo>
                    <a:pt x="1899379" y="3447"/>
                  </a:lnTo>
                  <a:lnTo>
                    <a:pt x="1899844" y="2324"/>
                  </a:lnTo>
                  <a:lnTo>
                    <a:pt x="1901704" y="464"/>
                  </a:lnTo>
                  <a:lnTo>
                    <a:pt x="1902827" y="0"/>
                  </a:lnTo>
                  <a:lnTo>
                    <a:pt x="1917840" y="0"/>
                  </a:lnTo>
                  <a:lnTo>
                    <a:pt x="1918962" y="464"/>
                  </a:lnTo>
                  <a:lnTo>
                    <a:pt x="1920822" y="2324"/>
                  </a:lnTo>
                  <a:lnTo>
                    <a:pt x="1921287" y="3447"/>
                  </a:lnTo>
                  <a:lnTo>
                    <a:pt x="1921287" y="6077"/>
                  </a:lnTo>
                  <a:lnTo>
                    <a:pt x="1920822" y="7200"/>
                  </a:lnTo>
                  <a:lnTo>
                    <a:pt x="1918962" y="9060"/>
                  </a:lnTo>
                  <a:lnTo>
                    <a:pt x="1917840" y="9524"/>
                  </a:lnTo>
                  <a:close/>
                </a:path>
                <a:path w="10487660" h="9525">
                  <a:moveTo>
                    <a:pt x="1955082" y="9524"/>
                  </a:moveTo>
                  <a:lnTo>
                    <a:pt x="1940070" y="9524"/>
                  </a:lnTo>
                  <a:lnTo>
                    <a:pt x="1938947" y="9060"/>
                  </a:lnTo>
                  <a:lnTo>
                    <a:pt x="1937087" y="7200"/>
                  </a:lnTo>
                  <a:lnTo>
                    <a:pt x="1936622" y="6077"/>
                  </a:lnTo>
                  <a:lnTo>
                    <a:pt x="1936622" y="3447"/>
                  </a:lnTo>
                  <a:lnTo>
                    <a:pt x="1937087" y="2324"/>
                  </a:lnTo>
                  <a:lnTo>
                    <a:pt x="1938947" y="464"/>
                  </a:lnTo>
                  <a:lnTo>
                    <a:pt x="1940070" y="0"/>
                  </a:lnTo>
                  <a:lnTo>
                    <a:pt x="1955082" y="0"/>
                  </a:lnTo>
                  <a:lnTo>
                    <a:pt x="1956205" y="464"/>
                  </a:lnTo>
                  <a:lnTo>
                    <a:pt x="1958065" y="2324"/>
                  </a:lnTo>
                  <a:lnTo>
                    <a:pt x="1958530" y="3447"/>
                  </a:lnTo>
                  <a:lnTo>
                    <a:pt x="1958530" y="6077"/>
                  </a:lnTo>
                  <a:lnTo>
                    <a:pt x="1958065" y="7200"/>
                  </a:lnTo>
                  <a:lnTo>
                    <a:pt x="1956205" y="9060"/>
                  </a:lnTo>
                  <a:lnTo>
                    <a:pt x="1955082" y="9524"/>
                  </a:lnTo>
                  <a:close/>
                </a:path>
                <a:path w="10487660" h="9525">
                  <a:moveTo>
                    <a:pt x="1992325" y="9524"/>
                  </a:moveTo>
                  <a:lnTo>
                    <a:pt x="1977312" y="9524"/>
                  </a:lnTo>
                  <a:lnTo>
                    <a:pt x="1976190" y="9060"/>
                  </a:lnTo>
                  <a:lnTo>
                    <a:pt x="1974330" y="7200"/>
                  </a:lnTo>
                  <a:lnTo>
                    <a:pt x="1973865" y="6077"/>
                  </a:lnTo>
                  <a:lnTo>
                    <a:pt x="1973865" y="3447"/>
                  </a:lnTo>
                  <a:lnTo>
                    <a:pt x="1974330" y="2324"/>
                  </a:lnTo>
                  <a:lnTo>
                    <a:pt x="1976190" y="464"/>
                  </a:lnTo>
                  <a:lnTo>
                    <a:pt x="1977312" y="0"/>
                  </a:lnTo>
                  <a:lnTo>
                    <a:pt x="1992325" y="0"/>
                  </a:lnTo>
                  <a:lnTo>
                    <a:pt x="1993448" y="464"/>
                  </a:lnTo>
                  <a:lnTo>
                    <a:pt x="1995307" y="2324"/>
                  </a:lnTo>
                  <a:lnTo>
                    <a:pt x="1995772" y="3447"/>
                  </a:lnTo>
                  <a:lnTo>
                    <a:pt x="1995772" y="6077"/>
                  </a:lnTo>
                  <a:lnTo>
                    <a:pt x="1995307" y="7200"/>
                  </a:lnTo>
                  <a:lnTo>
                    <a:pt x="1993448" y="9060"/>
                  </a:lnTo>
                  <a:lnTo>
                    <a:pt x="1992325" y="9524"/>
                  </a:lnTo>
                  <a:close/>
                </a:path>
                <a:path w="10487660" h="9525">
                  <a:moveTo>
                    <a:pt x="2029568" y="9524"/>
                  </a:moveTo>
                  <a:lnTo>
                    <a:pt x="2014555" y="9524"/>
                  </a:lnTo>
                  <a:lnTo>
                    <a:pt x="2013432" y="9060"/>
                  </a:lnTo>
                  <a:lnTo>
                    <a:pt x="2011572" y="7200"/>
                  </a:lnTo>
                  <a:lnTo>
                    <a:pt x="2011108" y="6077"/>
                  </a:lnTo>
                  <a:lnTo>
                    <a:pt x="2011108" y="3447"/>
                  </a:lnTo>
                  <a:lnTo>
                    <a:pt x="2011572" y="2324"/>
                  </a:lnTo>
                  <a:lnTo>
                    <a:pt x="2013432" y="464"/>
                  </a:lnTo>
                  <a:lnTo>
                    <a:pt x="2014555" y="0"/>
                  </a:lnTo>
                  <a:lnTo>
                    <a:pt x="2029568" y="0"/>
                  </a:lnTo>
                  <a:lnTo>
                    <a:pt x="2030690" y="464"/>
                  </a:lnTo>
                  <a:lnTo>
                    <a:pt x="2032550" y="2324"/>
                  </a:lnTo>
                  <a:lnTo>
                    <a:pt x="2033015" y="3447"/>
                  </a:lnTo>
                  <a:lnTo>
                    <a:pt x="2033015" y="6077"/>
                  </a:lnTo>
                  <a:lnTo>
                    <a:pt x="2032550" y="7200"/>
                  </a:lnTo>
                  <a:lnTo>
                    <a:pt x="2030690" y="9060"/>
                  </a:lnTo>
                  <a:lnTo>
                    <a:pt x="2029568" y="9524"/>
                  </a:lnTo>
                  <a:close/>
                </a:path>
                <a:path w="10487660" h="9525">
                  <a:moveTo>
                    <a:pt x="2066811" y="9524"/>
                  </a:moveTo>
                  <a:lnTo>
                    <a:pt x="2051798" y="9524"/>
                  </a:lnTo>
                  <a:lnTo>
                    <a:pt x="2050675" y="9060"/>
                  </a:lnTo>
                  <a:lnTo>
                    <a:pt x="2048815" y="7200"/>
                  </a:lnTo>
                  <a:lnTo>
                    <a:pt x="2048350" y="6077"/>
                  </a:lnTo>
                  <a:lnTo>
                    <a:pt x="2048350" y="3447"/>
                  </a:lnTo>
                  <a:lnTo>
                    <a:pt x="2048815" y="2324"/>
                  </a:lnTo>
                  <a:lnTo>
                    <a:pt x="2050675" y="464"/>
                  </a:lnTo>
                  <a:lnTo>
                    <a:pt x="2051798" y="0"/>
                  </a:lnTo>
                  <a:lnTo>
                    <a:pt x="2066811" y="0"/>
                  </a:lnTo>
                  <a:lnTo>
                    <a:pt x="2067933" y="464"/>
                  </a:lnTo>
                  <a:lnTo>
                    <a:pt x="2069793" y="2324"/>
                  </a:lnTo>
                  <a:lnTo>
                    <a:pt x="2070258" y="3447"/>
                  </a:lnTo>
                  <a:lnTo>
                    <a:pt x="2070258" y="6077"/>
                  </a:lnTo>
                  <a:lnTo>
                    <a:pt x="2069793" y="7200"/>
                  </a:lnTo>
                  <a:lnTo>
                    <a:pt x="2067933" y="9060"/>
                  </a:lnTo>
                  <a:lnTo>
                    <a:pt x="2066811" y="9524"/>
                  </a:lnTo>
                  <a:close/>
                </a:path>
                <a:path w="10487660" h="9525">
                  <a:moveTo>
                    <a:pt x="2104053" y="9524"/>
                  </a:moveTo>
                  <a:lnTo>
                    <a:pt x="2089041" y="9524"/>
                  </a:lnTo>
                  <a:lnTo>
                    <a:pt x="2087918" y="9060"/>
                  </a:lnTo>
                  <a:lnTo>
                    <a:pt x="2086058" y="7200"/>
                  </a:lnTo>
                  <a:lnTo>
                    <a:pt x="2085593" y="6077"/>
                  </a:lnTo>
                  <a:lnTo>
                    <a:pt x="2085593" y="3447"/>
                  </a:lnTo>
                  <a:lnTo>
                    <a:pt x="2086058" y="2324"/>
                  </a:lnTo>
                  <a:lnTo>
                    <a:pt x="2087918" y="464"/>
                  </a:lnTo>
                  <a:lnTo>
                    <a:pt x="2089041" y="0"/>
                  </a:lnTo>
                  <a:lnTo>
                    <a:pt x="2104053" y="0"/>
                  </a:lnTo>
                  <a:lnTo>
                    <a:pt x="2105176" y="464"/>
                  </a:lnTo>
                  <a:lnTo>
                    <a:pt x="2107036" y="2324"/>
                  </a:lnTo>
                  <a:lnTo>
                    <a:pt x="2107501" y="3447"/>
                  </a:lnTo>
                  <a:lnTo>
                    <a:pt x="2107501" y="6077"/>
                  </a:lnTo>
                  <a:lnTo>
                    <a:pt x="2107036" y="7200"/>
                  </a:lnTo>
                  <a:lnTo>
                    <a:pt x="2105176" y="9060"/>
                  </a:lnTo>
                  <a:lnTo>
                    <a:pt x="2104053" y="9524"/>
                  </a:lnTo>
                  <a:close/>
                </a:path>
                <a:path w="10487660" h="9525">
                  <a:moveTo>
                    <a:pt x="2141296" y="9524"/>
                  </a:moveTo>
                  <a:lnTo>
                    <a:pt x="2126283" y="9524"/>
                  </a:lnTo>
                  <a:lnTo>
                    <a:pt x="2125161" y="9060"/>
                  </a:lnTo>
                  <a:lnTo>
                    <a:pt x="2123301" y="7200"/>
                  </a:lnTo>
                  <a:lnTo>
                    <a:pt x="2122836" y="6077"/>
                  </a:lnTo>
                  <a:lnTo>
                    <a:pt x="2122836" y="3447"/>
                  </a:lnTo>
                  <a:lnTo>
                    <a:pt x="2123301" y="2324"/>
                  </a:lnTo>
                  <a:lnTo>
                    <a:pt x="2125161" y="464"/>
                  </a:lnTo>
                  <a:lnTo>
                    <a:pt x="2126283" y="0"/>
                  </a:lnTo>
                  <a:lnTo>
                    <a:pt x="2141296" y="0"/>
                  </a:lnTo>
                  <a:lnTo>
                    <a:pt x="2142419" y="464"/>
                  </a:lnTo>
                  <a:lnTo>
                    <a:pt x="2144279" y="2324"/>
                  </a:lnTo>
                  <a:lnTo>
                    <a:pt x="2144743" y="3447"/>
                  </a:lnTo>
                  <a:lnTo>
                    <a:pt x="2144743" y="6077"/>
                  </a:lnTo>
                  <a:lnTo>
                    <a:pt x="2144279" y="7200"/>
                  </a:lnTo>
                  <a:lnTo>
                    <a:pt x="2142419" y="9060"/>
                  </a:lnTo>
                  <a:lnTo>
                    <a:pt x="2141296" y="9524"/>
                  </a:lnTo>
                  <a:close/>
                </a:path>
                <a:path w="10487660" h="9525">
                  <a:moveTo>
                    <a:pt x="2178539" y="9524"/>
                  </a:moveTo>
                  <a:lnTo>
                    <a:pt x="2163526" y="9524"/>
                  </a:lnTo>
                  <a:lnTo>
                    <a:pt x="2162404" y="9060"/>
                  </a:lnTo>
                  <a:lnTo>
                    <a:pt x="2160544" y="7200"/>
                  </a:lnTo>
                  <a:lnTo>
                    <a:pt x="2160079" y="6077"/>
                  </a:lnTo>
                  <a:lnTo>
                    <a:pt x="2160079" y="3447"/>
                  </a:lnTo>
                  <a:lnTo>
                    <a:pt x="2160544" y="2324"/>
                  </a:lnTo>
                  <a:lnTo>
                    <a:pt x="2162404" y="464"/>
                  </a:lnTo>
                  <a:lnTo>
                    <a:pt x="2163526" y="0"/>
                  </a:lnTo>
                  <a:lnTo>
                    <a:pt x="2178539" y="0"/>
                  </a:lnTo>
                  <a:lnTo>
                    <a:pt x="2179661" y="464"/>
                  </a:lnTo>
                  <a:lnTo>
                    <a:pt x="2181521" y="2324"/>
                  </a:lnTo>
                  <a:lnTo>
                    <a:pt x="2181986" y="3447"/>
                  </a:lnTo>
                  <a:lnTo>
                    <a:pt x="2181986" y="6077"/>
                  </a:lnTo>
                  <a:lnTo>
                    <a:pt x="2181521" y="7200"/>
                  </a:lnTo>
                  <a:lnTo>
                    <a:pt x="2179661" y="9060"/>
                  </a:lnTo>
                  <a:lnTo>
                    <a:pt x="2178539" y="9524"/>
                  </a:lnTo>
                  <a:close/>
                </a:path>
                <a:path w="10487660" h="9525">
                  <a:moveTo>
                    <a:pt x="2215781" y="9524"/>
                  </a:moveTo>
                  <a:lnTo>
                    <a:pt x="2200769" y="9524"/>
                  </a:lnTo>
                  <a:lnTo>
                    <a:pt x="2199646" y="9060"/>
                  </a:lnTo>
                  <a:lnTo>
                    <a:pt x="2197786" y="7200"/>
                  </a:lnTo>
                  <a:lnTo>
                    <a:pt x="2197321" y="6077"/>
                  </a:lnTo>
                  <a:lnTo>
                    <a:pt x="2197321" y="3447"/>
                  </a:lnTo>
                  <a:lnTo>
                    <a:pt x="2197786" y="2324"/>
                  </a:lnTo>
                  <a:lnTo>
                    <a:pt x="2199646" y="464"/>
                  </a:lnTo>
                  <a:lnTo>
                    <a:pt x="2200769" y="0"/>
                  </a:lnTo>
                  <a:lnTo>
                    <a:pt x="2215781" y="0"/>
                  </a:lnTo>
                  <a:lnTo>
                    <a:pt x="2216904" y="464"/>
                  </a:lnTo>
                  <a:lnTo>
                    <a:pt x="2218764" y="2324"/>
                  </a:lnTo>
                  <a:lnTo>
                    <a:pt x="2219229" y="3447"/>
                  </a:lnTo>
                  <a:lnTo>
                    <a:pt x="2219229" y="6077"/>
                  </a:lnTo>
                  <a:lnTo>
                    <a:pt x="2218764" y="7200"/>
                  </a:lnTo>
                  <a:lnTo>
                    <a:pt x="2216904" y="9060"/>
                  </a:lnTo>
                  <a:lnTo>
                    <a:pt x="2215781" y="9524"/>
                  </a:lnTo>
                  <a:close/>
                </a:path>
                <a:path w="10487660" h="9525">
                  <a:moveTo>
                    <a:pt x="2253024" y="9524"/>
                  </a:moveTo>
                  <a:lnTo>
                    <a:pt x="2238012" y="9524"/>
                  </a:lnTo>
                  <a:lnTo>
                    <a:pt x="2236889" y="9060"/>
                  </a:lnTo>
                  <a:lnTo>
                    <a:pt x="2235029" y="7200"/>
                  </a:lnTo>
                  <a:lnTo>
                    <a:pt x="2234564" y="6077"/>
                  </a:lnTo>
                  <a:lnTo>
                    <a:pt x="2234564" y="3447"/>
                  </a:lnTo>
                  <a:lnTo>
                    <a:pt x="2235029" y="2324"/>
                  </a:lnTo>
                  <a:lnTo>
                    <a:pt x="2236889" y="464"/>
                  </a:lnTo>
                  <a:lnTo>
                    <a:pt x="2238012" y="0"/>
                  </a:lnTo>
                  <a:lnTo>
                    <a:pt x="2253024" y="0"/>
                  </a:lnTo>
                  <a:lnTo>
                    <a:pt x="2254147" y="464"/>
                  </a:lnTo>
                  <a:lnTo>
                    <a:pt x="2256007" y="2324"/>
                  </a:lnTo>
                  <a:lnTo>
                    <a:pt x="2256472" y="3447"/>
                  </a:lnTo>
                  <a:lnTo>
                    <a:pt x="2256472" y="6077"/>
                  </a:lnTo>
                  <a:lnTo>
                    <a:pt x="2256007" y="7200"/>
                  </a:lnTo>
                  <a:lnTo>
                    <a:pt x="2254147" y="9060"/>
                  </a:lnTo>
                  <a:lnTo>
                    <a:pt x="2253024" y="9524"/>
                  </a:lnTo>
                  <a:close/>
                </a:path>
                <a:path w="10487660" h="9525">
                  <a:moveTo>
                    <a:pt x="2290267" y="9524"/>
                  </a:moveTo>
                  <a:lnTo>
                    <a:pt x="2275254" y="9524"/>
                  </a:lnTo>
                  <a:lnTo>
                    <a:pt x="2274132" y="9060"/>
                  </a:lnTo>
                  <a:lnTo>
                    <a:pt x="2272272" y="7200"/>
                  </a:lnTo>
                  <a:lnTo>
                    <a:pt x="2271807" y="6077"/>
                  </a:lnTo>
                  <a:lnTo>
                    <a:pt x="2271807" y="3447"/>
                  </a:lnTo>
                  <a:lnTo>
                    <a:pt x="2272272" y="2324"/>
                  </a:lnTo>
                  <a:lnTo>
                    <a:pt x="2274132" y="464"/>
                  </a:lnTo>
                  <a:lnTo>
                    <a:pt x="2275254" y="0"/>
                  </a:lnTo>
                  <a:lnTo>
                    <a:pt x="2290267" y="0"/>
                  </a:lnTo>
                  <a:lnTo>
                    <a:pt x="2291390" y="464"/>
                  </a:lnTo>
                  <a:lnTo>
                    <a:pt x="2293250" y="2324"/>
                  </a:lnTo>
                  <a:lnTo>
                    <a:pt x="2293714" y="3447"/>
                  </a:lnTo>
                  <a:lnTo>
                    <a:pt x="2293714" y="6077"/>
                  </a:lnTo>
                  <a:lnTo>
                    <a:pt x="2293250" y="7200"/>
                  </a:lnTo>
                  <a:lnTo>
                    <a:pt x="2291390" y="9060"/>
                  </a:lnTo>
                  <a:lnTo>
                    <a:pt x="2290267" y="9524"/>
                  </a:lnTo>
                  <a:close/>
                </a:path>
                <a:path w="10487660" h="9525">
                  <a:moveTo>
                    <a:pt x="2327510" y="9524"/>
                  </a:moveTo>
                  <a:lnTo>
                    <a:pt x="2312497" y="9524"/>
                  </a:lnTo>
                  <a:lnTo>
                    <a:pt x="2311374" y="9060"/>
                  </a:lnTo>
                  <a:lnTo>
                    <a:pt x="2309515" y="7200"/>
                  </a:lnTo>
                  <a:lnTo>
                    <a:pt x="2309050" y="6077"/>
                  </a:lnTo>
                  <a:lnTo>
                    <a:pt x="2309050" y="3447"/>
                  </a:lnTo>
                  <a:lnTo>
                    <a:pt x="2309515" y="2324"/>
                  </a:lnTo>
                  <a:lnTo>
                    <a:pt x="2311374" y="464"/>
                  </a:lnTo>
                  <a:lnTo>
                    <a:pt x="2312497" y="0"/>
                  </a:lnTo>
                  <a:lnTo>
                    <a:pt x="2327510" y="0"/>
                  </a:lnTo>
                  <a:lnTo>
                    <a:pt x="2328632" y="464"/>
                  </a:lnTo>
                  <a:lnTo>
                    <a:pt x="2330492" y="2324"/>
                  </a:lnTo>
                  <a:lnTo>
                    <a:pt x="2330957" y="3447"/>
                  </a:lnTo>
                  <a:lnTo>
                    <a:pt x="2330957" y="6077"/>
                  </a:lnTo>
                  <a:lnTo>
                    <a:pt x="2330492" y="7200"/>
                  </a:lnTo>
                  <a:lnTo>
                    <a:pt x="2328632" y="9060"/>
                  </a:lnTo>
                  <a:lnTo>
                    <a:pt x="2327510" y="9524"/>
                  </a:lnTo>
                  <a:close/>
                </a:path>
                <a:path w="10487660" h="9525">
                  <a:moveTo>
                    <a:pt x="2364752" y="9524"/>
                  </a:moveTo>
                  <a:lnTo>
                    <a:pt x="2349740" y="9524"/>
                  </a:lnTo>
                  <a:lnTo>
                    <a:pt x="2348617" y="9060"/>
                  </a:lnTo>
                  <a:lnTo>
                    <a:pt x="2346757" y="7200"/>
                  </a:lnTo>
                  <a:lnTo>
                    <a:pt x="2346292" y="6077"/>
                  </a:lnTo>
                  <a:lnTo>
                    <a:pt x="2346292" y="3447"/>
                  </a:lnTo>
                  <a:lnTo>
                    <a:pt x="2346757" y="2324"/>
                  </a:lnTo>
                  <a:lnTo>
                    <a:pt x="2348617" y="464"/>
                  </a:lnTo>
                  <a:lnTo>
                    <a:pt x="2349740" y="0"/>
                  </a:lnTo>
                  <a:lnTo>
                    <a:pt x="2364752" y="0"/>
                  </a:lnTo>
                  <a:lnTo>
                    <a:pt x="2365875" y="464"/>
                  </a:lnTo>
                  <a:lnTo>
                    <a:pt x="2367735" y="2324"/>
                  </a:lnTo>
                  <a:lnTo>
                    <a:pt x="2368200" y="3447"/>
                  </a:lnTo>
                  <a:lnTo>
                    <a:pt x="2368200" y="6077"/>
                  </a:lnTo>
                  <a:lnTo>
                    <a:pt x="2367735" y="7200"/>
                  </a:lnTo>
                  <a:lnTo>
                    <a:pt x="2365875" y="9060"/>
                  </a:lnTo>
                  <a:lnTo>
                    <a:pt x="2364752" y="9524"/>
                  </a:lnTo>
                  <a:close/>
                </a:path>
                <a:path w="10487660" h="9525">
                  <a:moveTo>
                    <a:pt x="2401995" y="9524"/>
                  </a:moveTo>
                  <a:lnTo>
                    <a:pt x="2386983" y="9524"/>
                  </a:lnTo>
                  <a:lnTo>
                    <a:pt x="2385860" y="9060"/>
                  </a:lnTo>
                  <a:lnTo>
                    <a:pt x="2384000" y="7200"/>
                  </a:lnTo>
                  <a:lnTo>
                    <a:pt x="2383535" y="6077"/>
                  </a:lnTo>
                  <a:lnTo>
                    <a:pt x="2383535" y="3447"/>
                  </a:lnTo>
                  <a:lnTo>
                    <a:pt x="2384000" y="2324"/>
                  </a:lnTo>
                  <a:lnTo>
                    <a:pt x="2385860" y="464"/>
                  </a:lnTo>
                  <a:lnTo>
                    <a:pt x="2386983" y="0"/>
                  </a:lnTo>
                  <a:lnTo>
                    <a:pt x="2401995" y="0"/>
                  </a:lnTo>
                  <a:lnTo>
                    <a:pt x="2403118" y="464"/>
                  </a:lnTo>
                  <a:lnTo>
                    <a:pt x="2404978" y="2324"/>
                  </a:lnTo>
                  <a:lnTo>
                    <a:pt x="2405443" y="3447"/>
                  </a:lnTo>
                  <a:lnTo>
                    <a:pt x="2405443" y="6077"/>
                  </a:lnTo>
                  <a:lnTo>
                    <a:pt x="2404978" y="7200"/>
                  </a:lnTo>
                  <a:lnTo>
                    <a:pt x="2403118" y="9060"/>
                  </a:lnTo>
                  <a:lnTo>
                    <a:pt x="2401995" y="9524"/>
                  </a:lnTo>
                  <a:close/>
                </a:path>
                <a:path w="10487660" h="9525">
                  <a:moveTo>
                    <a:pt x="2439238" y="9524"/>
                  </a:moveTo>
                  <a:lnTo>
                    <a:pt x="2424225" y="9524"/>
                  </a:lnTo>
                  <a:lnTo>
                    <a:pt x="2423103" y="9060"/>
                  </a:lnTo>
                  <a:lnTo>
                    <a:pt x="2421243" y="7200"/>
                  </a:lnTo>
                  <a:lnTo>
                    <a:pt x="2420778" y="6077"/>
                  </a:lnTo>
                  <a:lnTo>
                    <a:pt x="2420778" y="3447"/>
                  </a:lnTo>
                  <a:lnTo>
                    <a:pt x="2421243" y="2324"/>
                  </a:lnTo>
                  <a:lnTo>
                    <a:pt x="2423103" y="464"/>
                  </a:lnTo>
                  <a:lnTo>
                    <a:pt x="2424225" y="0"/>
                  </a:lnTo>
                  <a:lnTo>
                    <a:pt x="2439238" y="0"/>
                  </a:lnTo>
                  <a:lnTo>
                    <a:pt x="2440361" y="464"/>
                  </a:lnTo>
                  <a:lnTo>
                    <a:pt x="2442220" y="2324"/>
                  </a:lnTo>
                  <a:lnTo>
                    <a:pt x="2442685" y="3447"/>
                  </a:lnTo>
                  <a:lnTo>
                    <a:pt x="2442685" y="6077"/>
                  </a:lnTo>
                  <a:lnTo>
                    <a:pt x="2442221" y="7200"/>
                  </a:lnTo>
                  <a:lnTo>
                    <a:pt x="2440361" y="9060"/>
                  </a:lnTo>
                  <a:lnTo>
                    <a:pt x="2439238" y="9524"/>
                  </a:lnTo>
                  <a:close/>
                </a:path>
                <a:path w="10487660" h="9525">
                  <a:moveTo>
                    <a:pt x="2476481" y="9524"/>
                  </a:moveTo>
                  <a:lnTo>
                    <a:pt x="2461468" y="9524"/>
                  </a:lnTo>
                  <a:lnTo>
                    <a:pt x="2460345" y="9060"/>
                  </a:lnTo>
                  <a:lnTo>
                    <a:pt x="2458486" y="7200"/>
                  </a:lnTo>
                  <a:lnTo>
                    <a:pt x="2458021" y="6077"/>
                  </a:lnTo>
                  <a:lnTo>
                    <a:pt x="2458021" y="3447"/>
                  </a:lnTo>
                  <a:lnTo>
                    <a:pt x="2458486" y="2324"/>
                  </a:lnTo>
                  <a:lnTo>
                    <a:pt x="2460345" y="464"/>
                  </a:lnTo>
                  <a:lnTo>
                    <a:pt x="2461468" y="0"/>
                  </a:lnTo>
                  <a:lnTo>
                    <a:pt x="2476481" y="0"/>
                  </a:lnTo>
                  <a:lnTo>
                    <a:pt x="2477603" y="464"/>
                  </a:lnTo>
                  <a:lnTo>
                    <a:pt x="2479463" y="2324"/>
                  </a:lnTo>
                  <a:lnTo>
                    <a:pt x="2479928" y="3447"/>
                  </a:lnTo>
                  <a:lnTo>
                    <a:pt x="2479928" y="6077"/>
                  </a:lnTo>
                  <a:lnTo>
                    <a:pt x="2479463" y="7200"/>
                  </a:lnTo>
                  <a:lnTo>
                    <a:pt x="2477603" y="9060"/>
                  </a:lnTo>
                  <a:lnTo>
                    <a:pt x="2476481" y="9524"/>
                  </a:lnTo>
                  <a:close/>
                </a:path>
                <a:path w="10487660" h="9525">
                  <a:moveTo>
                    <a:pt x="2513724" y="9524"/>
                  </a:moveTo>
                  <a:lnTo>
                    <a:pt x="2498711" y="9524"/>
                  </a:lnTo>
                  <a:lnTo>
                    <a:pt x="2497588" y="9060"/>
                  </a:lnTo>
                  <a:lnTo>
                    <a:pt x="2495728" y="7200"/>
                  </a:lnTo>
                  <a:lnTo>
                    <a:pt x="2495263" y="6077"/>
                  </a:lnTo>
                  <a:lnTo>
                    <a:pt x="2495263" y="3447"/>
                  </a:lnTo>
                  <a:lnTo>
                    <a:pt x="2495728" y="2324"/>
                  </a:lnTo>
                  <a:lnTo>
                    <a:pt x="2497588" y="464"/>
                  </a:lnTo>
                  <a:lnTo>
                    <a:pt x="2498711" y="0"/>
                  </a:lnTo>
                  <a:lnTo>
                    <a:pt x="2513724" y="0"/>
                  </a:lnTo>
                  <a:lnTo>
                    <a:pt x="2514846" y="464"/>
                  </a:lnTo>
                  <a:lnTo>
                    <a:pt x="2516706" y="2324"/>
                  </a:lnTo>
                  <a:lnTo>
                    <a:pt x="2517171" y="3447"/>
                  </a:lnTo>
                  <a:lnTo>
                    <a:pt x="2517171" y="6077"/>
                  </a:lnTo>
                  <a:lnTo>
                    <a:pt x="2516706" y="7200"/>
                  </a:lnTo>
                  <a:lnTo>
                    <a:pt x="2514846" y="9060"/>
                  </a:lnTo>
                  <a:lnTo>
                    <a:pt x="2513724" y="9524"/>
                  </a:lnTo>
                  <a:close/>
                </a:path>
                <a:path w="10487660" h="9525">
                  <a:moveTo>
                    <a:pt x="2550966" y="9524"/>
                  </a:moveTo>
                  <a:lnTo>
                    <a:pt x="2535954" y="9524"/>
                  </a:lnTo>
                  <a:lnTo>
                    <a:pt x="2534831" y="9060"/>
                  </a:lnTo>
                  <a:lnTo>
                    <a:pt x="2532971" y="7200"/>
                  </a:lnTo>
                  <a:lnTo>
                    <a:pt x="2532506" y="6077"/>
                  </a:lnTo>
                  <a:lnTo>
                    <a:pt x="2532506" y="3447"/>
                  </a:lnTo>
                  <a:lnTo>
                    <a:pt x="2532971" y="2324"/>
                  </a:lnTo>
                  <a:lnTo>
                    <a:pt x="2534831" y="464"/>
                  </a:lnTo>
                  <a:lnTo>
                    <a:pt x="2535954" y="0"/>
                  </a:lnTo>
                  <a:lnTo>
                    <a:pt x="2550966" y="0"/>
                  </a:lnTo>
                  <a:lnTo>
                    <a:pt x="2552089" y="464"/>
                  </a:lnTo>
                  <a:lnTo>
                    <a:pt x="2553949" y="2324"/>
                  </a:lnTo>
                  <a:lnTo>
                    <a:pt x="2554414" y="3447"/>
                  </a:lnTo>
                  <a:lnTo>
                    <a:pt x="2554414" y="6077"/>
                  </a:lnTo>
                  <a:lnTo>
                    <a:pt x="2553949" y="7200"/>
                  </a:lnTo>
                  <a:lnTo>
                    <a:pt x="2552089" y="9060"/>
                  </a:lnTo>
                  <a:lnTo>
                    <a:pt x="2550966" y="9524"/>
                  </a:lnTo>
                  <a:close/>
                </a:path>
                <a:path w="10487660" h="9525">
                  <a:moveTo>
                    <a:pt x="2588209" y="9524"/>
                  </a:moveTo>
                  <a:lnTo>
                    <a:pt x="2573196" y="9524"/>
                  </a:lnTo>
                  <a:lnTo>
                    <a:pt x="2572074" y="9060"/>
                  </a:lnTo>
                  <a:lnTo>
                    <a:pt x="2570214" y="7200"/>
                  </a:lnTo>
                  <a:lnTo>
                    <a:pt x="2569749" y="6077"/>
                  </a:lnTo>
                  <a:lnTo>
                    <a:pt x="2569749" y="3447"/>
                  </a:lnTo>
                  <a:lnTo>
                    <a:pt x="2570214" y="2324"/>
                  </a:lnTo>
                  <a:lnTo>
                    <a:pt x="2572074" y="464"/>
                  </a:lnTo>
                  <a:lnTo>
                    <a:pt x="2573196" y="0"/>
                  </a:lnTo>
                  <a:lnTo>
                    <a:pt x="2588209" y="0"/>
                  </a:lnTo>
                  <a:lnTo>
                    <a:pt x="2589332" y="464"/>
                  </a:lnTo>
                  <a:lnTo>
                    <a:pt x="2591192" y="2324"/>
                  </a:lnTo>
                  <a:lnTo>
                    <a:pt x="2591657" y="3447"/>
                  </a:lnTo>
                  <a:lnTo>
                    <a:pt x="2591657" y="6077"/>
                  </a:lnTo>
                  <a:lnTo>
                    <a:pt x="2591192" y="7200"/>
                  </a:lnTo>
                  <a:lnTo>
                    <a:pt x="2589332" y="9060"/>
                  </a:lnTo>
                  <a:lnTo>
                    <a:pt x="2588209" y="9524"/>
                  </a:lnTo>
                  <a:close/>
                </a:path>
                <a:path w="10487660" h="9525">
                  <a:moveTo>
                    <a:pt x="2625452" y="9524"/>
                  </a:moveTo>
                  <a:lnTo>
                    <a:pt x="2610439" y="9524"/>
                  </a:lnTo>
                  <a:lnTo>
                    <a:pt x="2609316" y="9060"/>
                  </a:lnTo>
                  <a:lnTo>
                    <a:pt x="2607457" y="7200"/>
                  </a:lnTo>
                  <a:lnTo>
                    <a:pt x="2606992" y="6077"/>
                  </a:lnTo>
                  <a:lnTo>
                    <a:pt x="2606992" y="3447"/>
                  </a:lnTo>
                  <a:lnTo>
                    <a:pt x="2607457" y="2324"/>
                  </a:lnTo>
                  <a:lnTo>
                    <a:pt x="2609316" y="464"/>
                  </a:lnTo>
                  <a:lnTo>
                    <a:pt x="2610439" y="0"/>
                  </a:lnTo>
                  <a:lnTo>
                    <a:pt x="2625452" y="0"/>
                  </a:lnTo>
                  <a:lnTo>
                    <a:pt x="2626575" y="464"/>
                  </a:lnTo>
                  <a:lnTo>
                    <a:pt x="2628434" y="2324"/>
                  </a:lnTo>
                  <a:lnTo>
                    <a:pt x="2628899" y="3447"/>
                  </a:lnTo>
                  <a:lnTo>
                    <a:pt x="2628899" y="6077"/>
                  </a:lnTo>
                  <a:lnTo>
                    <a:pt x="2628434" y="7200"/>
                  </a:lnTo>
                  <a:lnTo>
                    <a:pt x="2626575" y="9060"/>
                  </a:lnTo>
                  <a:lnTo>
                    <a:pt x="2625452" y="9524"/>
                  </a:lnTo>
                  <a:close/>
                </a:path>
                <a:path w="10487660" h="9525">
                  <a:moveTo>
                    <a:pt x="2662694" y="9524"/>
                  </a:moveTo>
                  <a:lnTo>
                    <a:pt x="2647682" y="9524"/>
                  </a:lnTo>
                  <a:lnTo>
                    <a:pt x="2646559" y="9060"/>
                  </a:lnTo>
                  <a:lnTo>
                    <a:pt x="2644699" y="7200"/>
                  </a:lnTo>
                  <a:lnTo>
                    <a:pt x="2644234" y="6077"/>
                  </a:lnTo>
                  <a:lnTo>
                    <a:pt x="2644234" y="3447"/>
                  </a:lnTo>
                  <a:lnTo>
                    <a:pt x="2644699" y="2324"/>
                  </a:lnTo>
                  <a:lnTo>
                    <a:pt x="2646559" y="464"/>
                  </a:lnTo>
                  <a:lnTo>
                    <a:pt x="2647682" y="0"/>
                  </a:lnTo>
                  <a:lnTo>
                    <a:pt x="2662694" y="0"/>
                  </a:lnTo>
                  <a:lnTo>
                    <a:pt x="2663817" y="464"/>
                  </a:lnTo>
                  <a:lnTo>
                    <a:pt x="2665677" y="2324"/>
                  </a:lnTo>
                  <a:lnTo>
                    <a:pt x="2666142" y="3447"/>
                  </a:lnTo>
                  <a:lnTo>
                    <a:pt x="2666142" y="6077"/>
                  </a:lnTo>
                  <a:lnTo>
                    <a:pt x="2665677" y="7200"/>
                  </a:lnTo>
                  <a:lnTo>
                    <a:pt x="2663817" y="9060"/>
                  </a:lnTo>
                  <a:lnTo>
                    <a:pt x="2662694" y="9524"/>
                  </a:lnTo>
                  <a:close/>
                </a:path>
                <a:path w="10487660" h="9525">
                  <a:moveTo>
                    <a:pt x="2699937" y="9524"/>
                  </a:moveTo>
                  <a:lnTo>
                    <a:pt x="2684924" y="9524"/>
                  </a:lnTo>
                  <a:lnTo>
                    <a:pt x="2683802" y="9060"/>
                  </a:lnTo>
                  <a:lnTo>
                    <a:pt x="2681942" y="7200"/>
                  </a:lnTo>
                  <a:lnTo>
                    <a:pt x="2681477" y="6077"/>
                  </a:lnTo>
                  <a:lnTo>
                    <a:pt x="2681477" y="3447"/>
                  </a:lnTo>
                  <a:lnTo>
                    <a:pt x="2681942" y="2324"/>
                  </a:lnTo>
                  <a:lnTo>
                    <a:pt x="2683802" y="464"/>
                  </a:lnTo>
                  <a:lnTo>
                    <a:pt x="2684924" y="0"/>
                  </a:lnTo>
                  <a:lnTo>
                    <a:pt x="2699937" y="0"/>
                  </a:lnTo>
                  <a:lnTo>
                    <a:pt x="2701060" y="464"/>
                  </a:lnTo>
                  <a:lnTo>
                    <a:pt x="2702919" y="2324"/>
                  </a:lnTo>
                  <a:lnTo>
                    <a:pt x="2703384" y="3447"/>
                  </a:lnTo>
                  <a:lnTo>
                    <a:pt x="2703384" y="6077"/>
                  </a:lnTo>
                  <a:lnTo>
                    <a:pt x="2702919" y="7200"/>
                  </a:lnTo>
                  <a:lnTo>
                    <a:pt x="2701060" y="9060"/>
                  </a:lnTo>
                  <a:lnTo>
                    <a:pt x="2699937" y="9524"/>
                  </a:lnTo>
                  <a:close/>
                </a:path>
                <a:path w="10487660" h="9525">
                  <a:moveTo>
                    <a:pt x="2737180" y="9524"/>
                  </a:moveTo>
                  <a:lnTo>
                    <a:pt x="2722167" y="9524"/>
                  </a:lnTo>
                  <a:lnTo>
                    <a:pt x="2721045" y="9060"/>
                  </a:lnTo>
                  <a:lnTo>
                    <a:pt x="2719185" y="7200"/>
                  </a:lnTo>
                  <a:lnTo>
                    <a:pt x="2718720" y="6077"/>
                  </a:lnTo>
                  <a:lnTo>
                    <a:pt x="2718720" y="3447"/>
                  </a:lnTo>
                  <a:lnTo>
                    <a:pt x="2719185" y="2324"/>
                  </a:lnTo>
                  <a:lnTo>
                    <a:pt x="2721045" y="464"/>
                  </a:lnTo>
                  <a:lnTo>
                    <a:pt x="2722167" y="0"/>
                  </a:lnTo>
                  <a:lnTo>
                    <a:pt x="2737180" y="0"/>
                  </a:lnTo>
                  <a:lnTo>
                    <a:pt x="2738302" y="464"/>
                  </a:lnTo>
                  <a:lnTo>
                    <a:pt x="2740162" y="2324"/>
                  </a:lnTo>
                  <a:lnTo>
                    <a:pt x="2740627" y="3447"/>
                  </a:lnTo>
                  <a:lnTo>
                    <a:pt x="2740627" y="6077"/>
                  </a:lnTo>
                  <a:lnTo>
                    <a:pt x="2740162" y="7200"/>
                  </a:lnTo>
                  <a:lnTo>
                    <a:pt x="2738302" y="9060"/>
                  </a:lnTo>
                  <a:lnTo>
                    <a:pt x="2737180" y="9524"/>
                  </a:lnTo>
                  <a:close/>
                </a:path>
                <a:path w="10487660" h="9525">
                  <a:moveTo>
                    <a:pt x="2774423" y="9524"/>
                  </a:moveTo>
                  <a:lnTo>
                    <a:pt x="2759410" y="9524"/>
                  </a:lnTo>
                  <a:lnTo>
                    <a:pt x="2758287" y="9060"/>
                  </a:lnTo>
                  <a:lnTo>
                    <a:pt x="2756428" y="7200"/>
                  </a:lnTo>
                  <a:lnTo>
                    <a:pt x="2755963" y="6077"/>
                  </a:lnTo>
                  <a:lnTo>
                    <a:pt x="2755963" y="3447"/>
                  </a:lnTo>
                  <a:lnTo>
                    <a:pt x="2756428" y="2324"/>
                  </a:lnTo>
                  <a:lnTo>
                    <a:pt x="2758287" y="464"/>
                  </a:lnTo>
                  <a:lnTo>
                    <a:pt x="2759410" y="0"/>
                  </a:lnTo>
                  <a:lnTo>
                    <a:pt x="2774423" y="0"/>
                  </a:lnTo>
                  <a:lnTo>
                    <a:pt x="2775545" y="464"/>
                  </a:lnTo>
                  <a:lnTo>
                    <a:pt x="2777405" y="2324"/>
                  </a:lnTo>
                  <a:lnTo>
                    <a:pt x="2777870" y="3447"/>
                  </a:lnTo>
                  <a:lnTo>
                    <a:pt x="2777870" y="6077"/>
                  </a:lnTo>
                  <a:lnTo>
                    <a:pt x="2777405" y="7200"/>
                  </a:lnTo>
                  <a:lnTo>
                    <a:pt x="2775545" y="9060"/>
                  </a:lnTo>
                  <a:lnTo>
                    <a:pt x="2774423" y="9524"/>
                  </a:lnTo>
                  <a:close/>
                </a:path>
                <a:path w="10487660" h="9525">
                  <a:moveTo>
                    <a:pt x="2811666" y="9524"/>
                  </a:moveTo>
                  <a:lnTo>
                    <a:pt x="2796653" y="9524"/>
                  </a:lnTo>
                  <a:lnTo>
                    <a:pt x="2795530" y="9060"/>
                  </a:lnTo>
                  <a:lnTo>
                    <a:pt x="2793670" y="7200"/>
                  </a:lnTo>
                  <a:lnTo>
                    <a:pt x="2793206" y="6077"/>
                  </a:lnTo>
                  <a:lnTo>
                    <a:pt x="2793206" y="3447"/>
                  </a:lnTo>
                  <a:lnTo>
                    <a:pt x="2793670" y="2324"/>
                  </a:lnTo>
                  <a:lnTo>
                    <a:pt x="2795530" y="464"/>
                  </a:lnTo>
                  <a:lnTo>
                    <a:pt x="2796653" y="0"/>
                  </a:lnTo>
                  <a:lnTo>
                    <a:pt x="2811666" y="0"/>
                  </a:lnTo>
                  <a:lnTo>
                    <a:pt x="2812788" y="464"/>
                  </a:lnTo>
                  <a:lnTo>
                    <a:pt x="2814648" y="2324"/>
                  </a:lnTo>
                  <a:lnTo>
                    <a:pt x="2815113" y="3447"/>
                  </a:lnTo>
                  <a:lnTo>
                    <a:pt x="2815113" y="6077"/>
                  </a:lnTo>
                  <a:lnTo>
                    <a:pt x="2814648" y="7200"/>
                  </a:lnTo>
                  <a:lnTo>
                    <a:pt x="2812788" y="9060"/>
                  </a:lnTo>
                  <a:lnTo>
                    <a:pt x="2811666" y="9524"/>
                  </a:lnTo>
                  <a:close/>
                </a:path>
                <a:path w="10487660" h="9525">
                  <a:moveTo>
                    <a:pt x="2848908" y="9524"/>
                  </a:moveTo>
                  <a:lnTo>
                    <a:pt x="2833895" y="9524"/>
                  </a:lnTo>
                  <a:lnTo>
                    <a:pt x="2832773" y="9060"/>
                  </a:lnTo>
                  <a:lnTo>
                    <a:pt x="2830913" y="7200"/>
                  </a:lnTo>
                  <a:lnTo>
                    <a:pt x="2830448" y="6077"/>
                  </a:lnTo>
                  <a:lnTo>
                    <a:pt x="2830448" y="3447"/>
                  </a:lnTo>
                  <a:lnTo>
                    <a:pt x="2830913" y="2324"/>
                  </a:lnTo>
                  <a:lnTo>
                    <a:pt x="2832773" y="464"/>
                  </a:lnTo>
                  <a:lnTo>
                    <a:pt x="2833895" y="0"/>
                  </a:lnTo>
                  <a:lnTo>
                    <a:pt x="2848908" y="0"/>
                  </a:lnTo>
                  <a:lnTo>
                    <a:pt x="2850031" y="464"/>
                  </a:lnTo>
                  <a:lnTo>
                    <a:pt x="2851890" y="2324"/>
                  </a:lnTo>
                  <a:lnTo>
                    <a:pt x="2852356" y="3447"/>
                  </a:lnTo>
                  <a:lnTo>
                    <a:pt x="2852356" y="6077"/>
                  </a:lnTo>
                  <a:lnTo>
                    <a:pt x="2851890" y="7200"/>
                  </a:lnTo>
                  <a:lnTo>
                    <a:pt x="2850031" y="9060"/>
                  </a:lnTo>
                  <a:lnTo>
                    <a:pt x="2848908" y="9524"/>
                  </a:lnTo>
                  <a:close/>
                </a:path>
                <a:path w="10487660" h="9525">
                  <a:moveTo>
                    <a:pt x="2886151" y="9524"/>
                  </a:moveTo>
                  <a:lnTo>
                    <a:pt x="2871138" y="9524"/>
                  </a:lnTo>
                  <a:lnTo>
                    <a:pt x="2870016" y="9060"/>
                  </a:lnTo>
                  <a:lnTo>
                    <a:pt x="2868156" y="7200"/>
                  </a:lnTo>
                  <a:lnTo>
                    <a:pt x="2867691" y="6077"/>
                  </a:lnTo>
                  <a:lnTo>
                    <a:pt x="2867691" y="3447"/>
                  </a:lnTo>
                  <a:lnTo>
                    <a:pt x="2868156" y="2324"/>
                  </a:lnTo>
                  <a:lnTo>
                    <a:pt x="2870016" y="464"/>
                  </a:lnTo>
                  <a:lnTo>
                    <a:pt x="2871138" y="0"/>
                  </a:lnTo>
                  <a:lnTo>
                    <a:pt x="2886151" y="0"/>
                  </a:lnTo>
                  <a:lnTo>
                    <a:pt x="2887274" y="464"/>
                  </a:lnTo>
                  <a:lnTo>
                    <a:pt x="2889134" y="2324"/>
                  </a:lnTo>
                  <a:lnTo>
                    <a:pt x="2889599" y="3447"/>
                  </a:lnTo>
                  <a:lnTo>
                    <a:pt x="2889599" y="6077"/>
                  </a:lnTo>
                  <a:lnTo>
                    <a:pt x="2889134" y="7200"/>
                  </a:lnTo>
                  <a:lnTo>
                    <a:pt x="2887274" y="9060"/>
                  </a:lnTo>
                  <a:lnTo>
                    <a:pt x="2886151" y="9524"/>
                  </a:lnTo>
                  <a:close/>
                </a:path>
                <a:path w="10487660" h="9525">
                  <a:moveTo>
                    <a:pt x="2923394" y="9524"/>
                  </a:moveTo>
                  <a:lnTo>
                    <a:pt x="2908381" y="9524"/>
                  </a:lnTo>
                  <a:lnTo>
                    <a:pt x="2907259" y="9060"/>
                  </a:lnTo>
                  <a:lnTo>
                    <a:pt x="2905399" y="7200"/>
                  </a:lnTo>
                  <a:lnTo>
                    <a:pt x="2904934" y="6077"/>
                  </a:lnTo>
                  <a:lnTo>
                    <a:pt x="2904934" y="3447"/>
                  </a:lnTo>
                  <a:lnTo>
                    <a:pt x="2905399" y="2324"/>
                  </a:lnTo>
                  <a:lnTo>
                    <a:pt x="2907259" y="464"/>
                  </a:lnTo>
                  <a:lnTo>
                    <a:pt x="2908381" y="0"/>
                  </a:lnTo>
                  <a:lnTo>
                    <a:pt x="2923394" y="0"/>
                  </a:lnTo>
                  <a:lnTo>
                    <a:pt x="2924516" y="464"/>
                  </a:lnTo>
                  <a:lnTo>
                    <a:pt x="2926376" y="2324"/>
                  </a:lnTo>
                  <a:lnTo>
                    <a:pt x="2926841" y="3447"/>
                  </a:lnTo>
                  <a:lnTo>
                    <a:pt x="2926841" y="6077"/>
                  </a:lnTo>
                  <a:lnTo>
                    <a:pt x="2926376" y="7200"/>
                  </a:lnTo>
                  <a:lnTo>
                    <a:pt x="2924516" y="9060"/>
                  </a:lnTo>
                  <a:lnTo>
                    <a:pt x="2923394" y="9524"/>
                  </a:lnTo>
                  <a:close/>
                </a:path>
                <a:path w="10487660" h="9525">
                  <a:moveTo>
                    <a:pt x="2960637" y="9524"/>
                  </a:moveTo>
                  <a:lnTo>
                    <a:pt x="2945624" y="9524"/>
                  </a:lnTo>
                  <a:lnTo>
                    <a:pt x="2944501" y="9060"/>
                  </a:lnTo>
                  <a:lnTo>
                    <a:pt x="2942641" y="7200"/>
                  </a:lnTo>
                  <a:lnTo>
                    <a:pt x="2942176" y="6077"/>
                  </a:lnTo>
                  <a:lnTo>
                    <a:pt x="2942176" y="3447"/>
                  </a:lnTo>
                  <a:lnTo>
                    <a:pt x="2942641" y="2324"/>
                  </a:lnTo>
                  <a:lnTo>
                    <a:pt x="2944501" y="464"/>
                  </a:lnTo>
                  <a:lnTo>
                    <a:pt x="2945624" y="0"/>
                  </a:lnTo>
                  <a:lnTo>
                    <a:pt x="2960637" y="0"/>
                  </a:lnTo>
                  <a:lnTo>
                    <a:pt x="2961759" y="464"/>
                  </a:lnTo>
                  <a:lnTo>
                    <a:pt x="2963619" y="2324"/>
                  </a:lnTo>
                  <a:lnTo>
                    <a:pt x="2964084" y="3447"/>
                  </a:lnTo>
                  <a:lnTo>
                    <a:pt x="2964084" y="6077"/>
                  </a:lnTo>
                  <a:lnTo>
                    <a:pt x="2963619" y="7200"/>
                  </a:lnTo>
                  <a:lnTo>
                    <a:pt x="2961759" y="9060"/>
                  </a:lnTo>
                  <a:lnTo>
                    <a:pt x="2960637" y="9524"/>
                  </a:lnTo>
                  <a:close/>
                </a:path>
                <a:path w="10487660" h="9525">
                  <a:moveTo>
                    <a:pt x="2997879" y="9524"/>
                  </a:moveTo>
                  <a:lnTo>
                    <a:pt x="2982866" y="9524"/>
                  </a:lnTo>
                  <a:lnTo>
                    <a:pt x="2981744" y="9060"/>
                  </a:lnTo>
                  <a:lnTo>
                    <a:pt x="2979884" y="7200"/>
                  </a:lnTo>
                  <a:lnTo>
                    <a:pt x="2979419" y="6077"/>
                  </a:lnTo>
                  <a:lnTo>
                    <a:pt x="2979419" y="3447"/>
                  </a:lnTo>
                  <a:lnTo>
                    <a:pt x="2979884" y="2324"/>
                  </a:lnTo>
                  <a:lnTo>
                    <a:pt x="2981744" y="464"/>
                  </a:lnTo>
                  <a:lnTo>
                    <a:pt x="2982866" y="0"/>
                  </a:lnTo>
                  <a:lnTo>
                    <a:pt x="2997879" y="0"/>
                  </a:lnTo>
                  <a:lnTo>
                    <a:pt x="2999002" y="464"/>
                  </a:lnTo>
                  <a:lnTo>
                    <a:pt x="3000862" y="2324"/>
                  </a:lnTo>
                  <a:lnTo>
                    <a:pt x="3001326" y="3447"/>
                  </a:lnTo>
                  <a:lnTo>
                    <a:pt x="3001326" y="6077"/>
                  </a:lnTo>
                  <a:lnTo>
                    <a:pt x="3000862" y="7200"/>
                  </a:lnTo>
                  <a:lnTo>
                    <a:pt x="2999002" y="9060"/>
                  </a:lnTo>
                  <a:lnTo>
                    <a:pt x="2997879" y="9524"/>
                  </a:lnTo>
                  <a:close/>
                </a:path>
                <a:path w="10487660" h="9525">
                  <a:moveTo>
                    <a:pt x="3035122" y="9524"/>
                  </a:moveTo>
                  <a:lnTo>
                    <a:pt x="3020109" y="9524"/>
                  </a:lnTo>
                  <a:lnTo>
                    <a:pt x="3018987" y="9060"/>
                  </a:lnTo>
                  <a:lnTo>
                    <a:pt x="3017127" y="7200"/>
                  </a:lnTo>
                  <a:lnTo>
                    <a:pt x="3016662" y="6077"/>
                  </a:lnTo>
                  <a:lnTo>
                    <a:pt x="3016662" y="3447"/>
                  </a:lnTo>
                  <a:lnTo>
                    <a:pt x="3017127" y="2324"/>
                  </a:lnTo>
                  <a:lnTo>
                    <a:pt x="3018987" y="464"/>
                  </a:lnTo>
                  <a:lnTo>
                    <a:pt x="3020109" y="0"/>
                  </a:lnTo>
                  <a:lnTo>
                    <a:pt x="3035122" y="0"/>
                  </a:lnTo>
                  <a:lnTo>
                    <a:pt x="3036245" y="464"/>
                  </a:lnTo>
                  <a:lnTo>
                    <a:pt x="3038104" y="2324"/>
                  </a:lnTo>
                  <a:lnTo>
                    <a:pt x="3038569" y="3447"/>
                  </a:lnTo>
                  <a:lnTo>
                    <a:pt x="3038569" y="6077"/>
                  </a:lnTo>
                  <a:lnTo>
                    <a:pt x="3038104" y="7200"/>
                  </a:lnTo>
                  <a:lnTo>
                    <a:pt x="3036245" y="9060"/>
                  </a:lnTo>
                  <a:lnTo>
                    <a:pt x="3035122" y="9524"/>
                  </a:lnTo>
                  <a:close/>
                </a:path>
                <a:path w="10487660" h="9525">
                  <a:moveTo>
                    <a:pt x="3072365" y="9524"/>
                  </a:moveTo>
                  <a:lnTo>
                    <a:pt x="3057352" y="9524"/>
                  </a:lnTo>
                  <a:lnTo>
                    <a:pt x="3056229" y="9060"/>
                  </a:lnTo>
                  <a:lnTo>
                    <a:pt x="3054370" y="7200"/>
                  </a:lnTo>
                  <a:lnTo>
                    <a:pt x="3053905" y="6077"/>
                  </a:lnTo>
                  <a:lnTo>
                    <a:pt x="3053905" y="3447"/>
                  </a:lnTo>
                  <a:lnTo>
                    <a:pt x="3054370" y="2324"/>
                  </a:lnTo>
                  <a:lnTo>
                    <a:pt x="3056229" y="464"/>
                  </a:lnTo>
                  <a:lnTo>
                    <a:pt x="3057352" y="0"/>
                  </a:lnTo>
                  <a:lnTo>
                    <a:pt x="3072365" y="0"/>
                  </a:lnTo>
                  <a:lnTo>
                    <a:pt x="3073487" y="464"/>
                  </a:lnTo>
                  <a:lnTo>
                    <a:pt x="3075347" y="2324"/>
                  </a:lnTo>
                  <a:lnTo>
                    <a:pt x="3075812" y="3447"/>
                  </a:lnTo>
                  <a:lnTo>
                    <a:pt x="3075812" y="6077"/>
                  </a:lnTo>
                  <a:lnTo>
                    <a:pt x="3075347" y="7200"/>
                  </a:lnTo>
                  <a:lnTo>
                    <a:pt x="3073487" y="9060"/>
                  </a:lnTo>
                  <a:lnTo>
                    <a:pt x="3072365" y="9524"/>
                  </a:lnTo>
                  <a:close/>
                </a:path>
                <a:path w="10487660" h="9525">
                  <a:moveTo>
                    <a:pt x="3109608" y="9524"/>
                  </a:moveTo>
                  <a:lnTo>
                    <a:pt x="3094595" y="9524"/>
                  </a:lnTo>
                  <a:lnTo>
                    <a:pt x="3093472" y="9060"/>
                  </a:lnTo>
                  <a:lnTo>
                    <a:pt x="3091612" y="7200"/>
                  </a:lnTo>
                  <a:lnTo>
                    <a:pt x="3091147" y="6077"/>
                  </a:lnTo>
                  <a:lnTo>
                    <a:pt x="3091147" y="3447"/>
                  </a:lnTo>
                  <a:lnTo>
                    <a:pt x="3091612" y="2324"/>
                  </a:lnTo>
                  <a:lnTo>
                    <a:pt x="3093472" y="464"/>
                  </a:lnTo>
                  <a:lnTo>
                    <a:pt x="3094595" y="0"/>
                  </a:lnTo>
                  <a:lnTo>
                    <a:pt x="3109608" y="0"/>
                  </a:lnTo>
                  <a:lnTo>
                    <a:pt x="3110730" y="464"/>
                  </a:lnTo>
                  <a:lnTo>
                    <a:pt x="3112590" y="2324"/>
                  </a:lnTo>
                  <a:lnTo>
                    <a:pt x="3113055" y="3447"/>
                  </a:lnTo>
                  <a:lnTo>
                    <a:pt x="3113055" y="6077"/>
                  </a:lnTo>
                  <a:lnTo>
                    <a:pt x="3112590" y="7200"/>
                  </a:lnTo>
                  <a:lnTo>
                    <a:pt x="3110730" y="9060"/>
                  </a:lnTo>
                  <a:lnTo>
                    <a:pt x="3109608" y="9524"/>
                  </a:lnTo>
                  <a:close/>
                </a:path>
                <a:path w="10487660" h="9525">
                  <a:moveTo>
                    <a:pt x="3146850" y="9524"/>
                  </a:moveTo>
                  <a:lnTo>
                    <a:pt x="3131838" y="9524"/>
                  </a:lnTo>
                  <a:lnTo>
                    <a:pt x="3130715" y="9060"/>
                  </a:lnTo>
                  <a:lnTo>
                    <a:pt x="3128855" y="7200"/>
                  </a:lnTo>
                  <a:lnTo>
                    <a:pt x="3128390" y="6077"/>
                  </a:lnTo>
                  <a:lnTo>
                    <a:pt x="3128390" y="3447"/>
                  </a:lnTo>
                  <a:lnTo>
                    <a:pt x="3128855" y="2324"/>
                  </a:lnTo>
                  <a:lnTo>
                    <a:pt x="3130715" y="464"/>
                  </a:lnTo>
                  <a:lnTo>
                    <a:pt x="3131838" y="0"/>
                  </a:lnTo>
                  <a:lnTo>
                    <a:pt x="3146850" y="0"/>
                  </a:lnTo>
                  <a:lnTo>
                    <a:pt x="3147973" y="464"/>
                  </a:lnTo>
                  <a:lnTo>
                    <a:pt x="3149832" y="2324"/>
                  </a:lnTo>
                  <a:lnTo>
                    <a:pt x="3150297" y="3447"/>
                  </a:lnTo>
                  <a:lnTo>
                    <a:pt x="3150297" y="6077"/>
                  </a:lnTo>
                  <a:lnTo>
                    <a:pt x="3149832" y="7200"/>
                  </a:lnTo>
                  <a:lnTo>
                    <a:pt x="3147973" y="9060"/>
                  </a:lnTo>
                  <a:lnTo>
                    <a:pt x="3146850" y="9524"/>
                  </a:lnTo>
                  <a:close/>
                </a:path>
                <a:path w="10487660" h="9525">
                  <a:moveTo>
                    <a:pt x="3184093" y="9524"/>
                  </a:moveTo>
                  <a:lnTo>
                    <a:pt x="3169080" y="9524"/>
                  </a:lnTo>
                  <a:lnTo>
                    <a:pt x="3167957" y="9060"/>
                  </a:lnTo>
                  <a:lnTo>
                    <a:pt x="3166097" y="7200"/>
                  </a:lnTo>
                  <a:lnTo>
                    <a:pt x="3165632" y="6077"/>
                  </a:lnTo>
                  <a:lnTo>
                    <a:pt x="3165632" y="3447"/>
                  </a:lnTo>
                  <a:lnTo>
                    <a:pt x="3166097" y="2324"/>
                  </a:lnTo>
                  <a:lnTo>
                    <a:pt x="3167957" y="464"/>
                  </a:lnTo>
                  <a:lnTo>
                    <a:pt x="3169080" y="0"/>
                  </a:lnTo>
                  <a:lnTo>
                    <a:pt x="3184093" y="0"/>
                  </a:lnTo>
                  <a:lnTo>
                    <a:pt x="3185215" y="464"/>
                  </a:lnTo>
                  <a:lnTo>
                    <a:pt x="3187075" y="2324"/>
                  </a:lnTo>
                  <a:lnTo>
                    <a:pt x="3187540" y="3447"/>
                  </a:lnTo>
                  <a:lnTo>
                    <a:pt x="3187540" y="6077"/>
                  </a:lnTo>
                  <a:lnTo>
                    <a:pt x="3187075" y="7200"/>
                  </a:lnTo>
                  <a:lnTo>
                    <a:pt x="3185215" y="9060"/>
                  </a:lnTo>
                  <a:lnTo>
                    <a:pt x="3184093" y="9524"/>
                  </a:lnTo>
                  <a:close/>
                </a:path>
                <a:path w="10487660" h="9525">
                  <a:moveTo>
                    <a:pt x="3221336" y="9524"/>
                  </a:moveTo>
                  <a:lnTo>
                    <a:pt x="3206323" y="9524"/>
                  </a:lnTo>
                  <a:lnTo>
                    <a:pt x="3205200" y="9060"/>
                  </a:lnTo>
                  <a:lnTo>
                    <a:pt x="3203341" y="7200"/>
                  </a:lnTo>
                  <a:lnTo>
                    <a:pt x="3202875" y="6077"/>
                  </a:lnTo>
                  <a:lnTo>
                    <a:pt x="3202875" y="3447"/>
                  </a:lnTo>
                  <a:lnTo>
                    <a:pt x="3203341" y="2324"/>
                  </a:lnTo>
                  <a:lnTo>
                    <a:pt x="3205200" y="464"/>
                  </a:lnTo>
                  <a:lnTo>
                    <a:pt x="3206323" y="0"/>
                  </a:lnTo>
                  <a:lnTo>
                    <a:pt x="3221336" y="0"/>
                  </a:lnTo>
                  <a:lnTo>
                    <a:pt x="3222459" y="464"/>
                  </a:lnTo>
                  <a:lnTo>
                    <a:pt x="3224318" y="2324"/>
                  </a:lnTo>
                  <a:lnTo>
                    <a:pt x="3224783" y="3447"/>
                  </a:lnTo>
                  <a:lnTo>
                    <a:pt x="3224783" y="6077"/>
                  </a:lnTo>
                  <a:lnTo>
                    <a:pt x="3224318" y="7200"/>
                  </a:lnTo>
                  <a:lnTo>
                    <a:pt x="3222459" y="9060"/>
                  </a:lnTo>
                  <a:lnTo>
                    <a:pt x="3221336" y="9524"/>
                  </a:lnTo>
                  <a:close/>
                </a:path>
                <a:path w="10487660" h="9525">
                  <a:moveTo>
                    <a:pt x="3258579" y="9524"/>
                  </a:moveTo>
                  <a:lnTo>
                    <a:pt x="3243566" y="9524"/>
                  </a:lnTo>
                  <a:lnTo>
                    <a:pt x="3242443" y="9060"/>
                  </a:lnTo>
                  <a:lnTo>
                    <a:pt x="3240583" y="7200"/>
                  </a:lnTo>
                  <a:lnTo>
                    <a:pt x="3240118" y="6077"/>
                  </a:lnTo>
                  <a:lnTo>
                    <a:pt x="3240118" y="3447"/>
                  </a:lnTo>
                  <a:lnTo>
                    <a:pt x="3240583" y="2324"/>
                  </a:lnTo>
                  <a:lnTo>
                    <a:pt x="3242443" y="464"/>
                  </a:lnTo>
                  <a:lnTo>
                    <a:pt x="3243566" y="0"/>
                  </a:lnTo>
                  <a:lnTo>
                    <a:pt x="3258579" y="0"/>
                  </a:lnTo>
                  <a:lnTo>
                    <a:pt x="3259701" y="464"/>
                  </a:lnTo>
                  <a:lnTo>
                    <a:pt x="3261561" y="2324"/>
                  </a:lnTo>
                  <a:lnTo>
                    <a:pt x="3262026" y="3447"/>
                  </a:lnTo>
                  <a:lnTo>
                    <a:pt x="3262026" y="6077"/>
                  </a:lnTo>
                  <a:lnTo>
                    <a:pt x="3261561" y="7200"/>
                  </a:lnTo>
                  <a:lnTo>
                    <a:pt x="3259701" y="9060"/>
                  </a:lnTo>
                  <a:lnTo>
                    <a:pt x="3258579" y="9524"/>
                  </a:lnTo>
                  <a:close/>
                </a:path>
                <a:path w="10487660" h="9525">
                  <a:moveTo>
                    <a:pt x="3295821" y="9524"/>
                  </a:moveTo>
                  <a:lnTo>
                    <a:pt x="3280808" y="9524"/>
                  </a:lnTo>
                  <a:lnTo>
                    <a:pt x="3279686" y="9060"/>
                  </a:lnTo>
                  <a:lnTo>
                    <a:pt x="3277826" y="7200"/>
                  </a:lnTo>
                  <a:lnTo>
                    <a:pt x="3277361" y="6077"/>
                  </a:lnTo>
                  <a:lnTo>
                    <a:pt x="3277361" y="3447"/>
                  </a:lnTo>
                  <a:lnTo>
                    <a:pt x="3277826" y="2324"/>
                  </a:lnTo>
                  <a:lnTo>
                    <a:pt x="3279686" y="464"/>
                  </a:lnTo>
                  <a:lnTo>
                    <a:pt x="3280808" y="0"/>
                  </a:lnTo>
                  <a:lnTo>
                    <a:pt x="3295821" y="0"/>
                  </a:lnTo>
                  <a:lnTo>
                    <a:pt x="3296944" y="464"/>
                  </a:lnTo>
                  <a:lnTo>
                    <a:pt x="3298804" y="2324"/>
                  </a:lnTo>
                  <a:lnTo>
                    <a:pt x="3299269" y="3447"/>
                  </a:lnTo>
                  <a:lnTo>
                    <a:pt x="3299269" y="6077"/>
                  </a:lnTo>
                  <a:lnTo>
                    <a:pt x="3298804" y="7200"/>
                  </a:lnTo>
                  <a:lnTo>
                    <a:pt x="3296944" y="9060"/>
                  </a:lnTo>
                  <a:lnTo>
                    <a:pt x="3295821" y="9524"/>
                  </a:lnTo>
                  <a:close/>
                </a:path>
                <a:path w="10487660" h="9525">
                  <a:moveTo>
                    <a:pt x="3333064" y="9524"/>
                  </a:moveTo>
                  <a:lnTo>
                    <a:pt x="3318051" y="9524"/>
                  </a:lnTo>
                  <a:lnTo>
                    <a:pt x="3316928" y="9060"/>
                  </a:lnTo>
                  <a:lnTo>
                    <a:pt x="3315069" y="7200"/>
                  </a:lnTo>
                  <a:lnTo>
                    <a:pt x="3314604" y="6077"/>
                  </a:lnTo>
                  <a:lnTo>
                    <a:pt x="3314604" y="3447"/>
                  </a:lnTo>
                  <a:lnTo>
                    <a:pt x="3315069" y="2324"/>
                  </a:lnTo>
                  <a:lnTo>
                    <a:pt x="3316928" y="464"/>
                  </a:lnTo>
                  <a:lnTo>
                    <a:pt x="3318051" y="0"/>
                  </a:lnTo>
                  <a:lnTo>
                    <a:pt x="3333064" y="0"/>
                  </a:lnTo>
                  <a:lnTo>
                    <a:pt x="3334186" y="464"/>
                  </a:lnTo>
                  <a:lnTo>
                    <a:pt x="3336046" y="2324"/>
                  </a:lnTo>
                  <a:lnTo>
                    <a:pt x="3336511" y="3447"/>
                  </a:lnTo>
                  <a:lnTo>
                    <a:pt x="3336511" y="6077"/>
                  </a:lnTo>
                  <a:lnTo>
                    <a:pt x="3336046" y="7200"/>
                  </a:lnTo>
                  <a:lnTo>
                    <a:pt x="3334186" y="9060"/>
                  </a:lnTo>
                  <a:lnTo>
                    <a:pt x="3333064" y="9524"/>
                  </a:lnTo>
                  <a:close/>
                </a:path>
                <a:path w="10487660" h="9525">
                  <a:moveTo>
                    <a:pt x="3370306" y="9524"/>
                  </a:moveTo>
                  <a:lnTo>
                    <a:pt x="3355294" y="9524"/>
                  </a:lnTo>
                  <a:lnTo>
                    <a:pt x="3354171" y="9060"/>
                  </a:lnTo>
                  <a:lnTo>
                    <a:pt x="3352312" y="7200"/>
                  </a:lnTo>
                  <a:lnTo>
                    <a:pt x="3351846" y="6077"/>
                  </a:lnTo>
                  <a:lnTo>
                    <a:pt x="3351846" y="3447"/>
                  </a:lnTo>
                  <a:lnTo>
                    <a:pt x="3352312" y="2324"/>
                  </a:lnTo>
                  <a:lnTo>
                    <a:pt x="3354171" y="464"/>
                  </a:lnTo>
                  <a:lnTo>
                    <a:pt x="3355294" y="0"/>
                  </a:lnTo>
                  <a:lnTo>
                    <a:pt x="3370306" y="0"/>
                  </a:lnTo>
                  <a:lnTo>
                    <a:pt x="3371429" y="464"/>
                  </a:lnTo>
                  <a:lnTo>
                    <a:pt x="3373289" y="2324"/>
                  </a:lnTo>
                  <a:lnTo>
                    <a:pt x="3373754" y="3447"/>
                  </a:lnTo>
                  <a:lnTo>
                    <a:pt x="3373754" y="6077"/>
                  </a:lnTo>
                  <a:lnTo>
                    <a:pt x="3373289" y="7200"/>
                  </a:lnTo>
                  <a:lnTo>
                    <a:pt x="3371429" y="9060"/>
                  </a:lnTo>
                  <a:lnTo>
                    <a:pt x="3370306" y="9524"/>
                  </a:lnTo>
                  <a:close/>
                </a:path>
                <a:path w="10487660" h="9525">
                  <a:moveTo>
                    <a:pt x="3407549" y="9524"/>
                  </a:moveTo>
                  <a:lnTo>
                    <a:pt x="3392537" y="9524"/>
                  </a:lnTo>
                  <a:lnTo>
                    <a:pt x="3391414" y="9060"/>
                  </a:lnTo>
                  <a:lnTo>
                    <a:pt x="3389554" y="7200"/>
                  </a:lnTo>
                  <a:lnTo>
                    <a:pt x="3389089" y="6077"/>
                  </a:lnTo>
                  <a:lnTo>
                    <a:pt x="3389089" y="3447"/>
                  </a:lnTo>
                  <a:lnTo>
                    <a:pt x="3389554" y="2324"/>
                  </a:lnTo>
                  <a:lnTo>
                    <a:pt x="3391414" y="464"/>
                  </a:lnTo>
                  <a:lnTo>
                    <a:pt x="3392537" y="0"/>
                  </a:lnTo>
                  <a:lnTo>
                    <a:pt x="3407549" y="0"/>
                  </a:lnTo>
                  <a:lnTo>
                    <a:pt x="3408672" y="464"/>
                  </a:lnTo>
                  <a:lnTo>
                    <a:pt x="3410532" y="2324"/>
                  </a:lnTo>
                  <a:lnTo>
                    <a:pt x="3410997" y="3447"/>
                  </a:lnTo>
                  <a:lnTo>
                    <a:pt x="3410997" y="6077"/>
                  </a:lnTo>
                  <a:lnTo>
                    <a:pt x="3410532" y="7200"/>
                  </a:lnTo>
                  <a:lnTo>
                    <a:pt x="3408672" y="9060"/>
                  </a:lnTo>
                  <a:lnTo>
                    <a:pt x="3407549" y="9524"/>
                  </a:lnTo>
                  <a:close/>
                </a:path>
                <a:path w="10487660" h="9525">
                  <a:moveTo>
                    <a:pt x="3444792" y="9524"/>
                  </a:moveTo>
                  <a:lnTo>
                    <a:pt x="3429779" y="9524"/>
                  </a:lnTo>
                  <a:lnTo>
                    <a:pt x="3428657" y="9060"/>
                  </a:lnTo>
                  <a:lnTo>
                    <a:pt x="3426797" y="7200"/>
                  </a:lnTo>
                  <a:lnTo>
                    <a:pt x="3426332" y="6077"/>
                  </a:lnTo>
                  <a:lnTo>
                    <a:pt x="3426332" y="3447"/>
                  </a:lnTo>
                  <a:lnTo>
                    <a:pt x="3426797" y="2324"/>
                  </a:lnTo>
                  <a:lnTo>
                    <a:pt x="3428657" y="464"/>
                  </a:lnTo>
                  <a:lnTo>
                    <a:pt x="3429779" y="0"/>
                  </a:lnTo>
                  <a:lnTo>
                    <a:pt x="3444792" y="0"/>
                  </a:lnTo>
                  <a:lnTo>
                    <a:pt x="3445915" y="464"/>
                  </a:lnTo>
                  <a:lnTo>
                    <a:pt x="3447774" y="2324"/>
                  </a:lnTo>
                  <a:lnTo>
                    <a:pt x="3448239" y="3447"/>
                  </a:lnTo>
                  <a:lnTo>
                    <a:pt x="3448239" y="6077"/>
                  </a:lnTo>
                  <a:lnTo>
                    <a:pt x="3447774" y="7200"/>
                  </a:lnTo>
                  <a:lnTo>
                    <a:pt x="3445915" y="9060"/>
                  </a:lnTo>
                  <a:lnTo>
                    <a:pt x="3444792" y="9524"/>
                  </a:lnTo>
                  <a:close/>
                </a:path>
                <a:path w="10487660" h="9525">
                  <a:moveTo>
                    <a:pt x="3482035" y="9524"/>
                  </a:moveTo>
                  <a:lnTo>
                    <a:pt x="3467022" y="9524"/>
                  </a:lnTo>
                  <a:lnTo>
                    <a:pt x="3465899" y="9060"/>
                  </a:lnTo>
                  <a:lnTo>
                    <a:pt x="3464040" y="7200"/>
                  </a:lnTo>
                  <a:lnTo>
                    <a:pt x="3463575" y="6077"/>
                  </a:lnTo>
                  <a:lnTo>
                    <a:pt x="3463575" y="3447"/>
                  </a:lnTo>
                  <a:lnTo>
                    <a:pt x="3464040" y="2324"/>
                  </a:lnTo>
                  <a:lnTo>
                    <a:pt x="3465899" y="464"/>
                  </a:lnTo>
                  <a:lnTo>
                    <a:pt x="3467022" y="0"/>
                  </a:lnTo>
                  <a:lnTo>
                    <a:pt x="3482035" y="0"/>
                  </a:lnTo>
                  <a:lnTo>
                    <a:pt x="3483158" y="464"/>
                  </a:lnTo>
                  <a:lnTo>
                    <a:pt x="3485017" y="2324"/>
                  </a:lnTo>
                  <a:lnTo>
                    <a:pt x="3485482" y="3447"/>
                  </a:lnTo>
                  <a:lnTo>
                    <a:pt x="3485482" y="6077"/>
                  </a:lnTo>
                  <a:lnTo>
                    <a:pt x="3485017" y="7200"/>
                  </a:lnTo>
                  <a:lnTo>
                    <a:pt x="3483158" y="9060"/>
                  </a:lnTo>
                  <a:lnTo>
                    <a:pt x="3482035" y="9524"/>
                  </a:lnTo>
                  <a:close/>
                </a:path>
                <a:path w="10487660" h="9525">
                  <a:moveTo>
                    <a:pt x="3519278" y="9524"/>
                  </a:moveTo>
                  <a:lnTo>
                    <a:pt x="3504265" y="9524"/>
                  </a:lnTo>
                  <a:lnTo>
                    <a:pt x="3503142" y="9060"/>
                  </a:lnTo>
                  <a:lnTo>
                    <a:pt x="3501282" y="7200"/>
                  </a:lnTo>
                  <a:lnTo>
                    <a:pt x="3500817" y="6077"/>
                  </a:lnTo>
                  <a:lnTo>
                    <a:pt x="3500817" y="3447"/>
                  </a:lnTo>
                  <a:lnTo>
                    <a:pt x="3501282" y="2324"/>
                  </a:lnTo>
                  <a:lnTo>
                    <a:pt x="3503142" y="464"/>
                  </a:lnTo>
                  <a:lnTo>
                    <a:pt x="3504265" y="0"/>
                  </a:lnTo>
                  <a:lnTo>
                    <a:pt x="3519278" y="0"/>
                  </a:lnTo>
                  <a:lnTo>
                    <a:pt x="3520400" y="464"/>
                  </a:lnTo>
                  <a:lnTo>
                    <a:pt x="3522260" y="2324"/>
                  </a:lnTo>
                  <a:lnTo>
                    <a:pt x="3522725" y="3447"/>
                  </a:lnTo>
                  <a:lnTo>
                    <a:pt x="3522725" y="6077"/>
                  </a:lnTo>
                  <a:lnTo>
                    <a:pt x="3522260" y="7200"/>
                  </a:lnTo>
                  <a:lnTo>
                    <a:pt x="3520400" y="9060"/>
                  </a:lnTo>
                  <a:lnTo>
                    <a:pt x="3519278" y="9524"/>
                  </a:lnTo>
                  <a:close/>
                </a:path>
                <a:path w="10487660" h="9525">
                  <a:moveTo>
                    <a:pt x="3556520" y="9524"/>
                  </a:moveTo>
                  <a:lnTo>
                    <a:pt x="3541508" y="9524"/>
                  </a:lnTo>
                  <a:lnTo>
                    <a:pt x="3540385" y="9060"/>
                  </a:lnTo>
                  <a:lnTo>
                    <a:pt x="3538525" y="7200"/>
                  </a:lnTo>
                  <a:lnTo>
                    <a:pt x="3538060" y="6077"/>
                  </a:lnTo>
                  <a:lnTo>
                    <a:pt x="3538060" y="3447"/>
                  </a:lnTo>
                  <a:lnTo>
                    <a:pt x="3538525" y="2324"/>
                  </a:lnTo>
                  <a:lnTo>
                    <a:pt x="3540385" y="464"/>
                  </a:lnTo>
                  <a:lnTo>
                    <a:pt x="3541508" y="0"/>
                  </a:lnTo>
                  <a:lnTo>
                    <a:pt x="3556520" y="0"/>
                  </a:lnTo>
                  <a:lnTo>
                    <a:pt x="3557643" y="464"/>
                  </a:lnTo>
                  <a:lnTo>
                    <a:pt x="3559503" y="2324"/>
                  </a:lnTo>
                  <a:lnTo>
                    <a:pt x="3559968" y="3447"/>
                  </a:lnTo>
                  <a:lnTo>
                    <a:pt x="3559968" y="6077"/>
                  </a:lnTo>
                  <a:lnTo>
                    <a:pt x="3559503" y="7200"/>
                  </a:lnTo>
                  <a:lnTo>
                    <a:pt x="3557643" y="9060"/>
                  </a:lnTo>
                  <a:lnTo>
                    <a:pt x="3556520" y="9524"/>
                  </a:lnTo>
                  <a:close/>
                </a:path>
                <a:path w="10487660" h="9525">
                  <a:moveTo>
                    <a:pt x="3593763" y="9524"/>
                  </a:moveTo>
                  <a:lnTo>
                    <a:pt x="3578750" y="9524"/>
                  </a:lnTo>
                  <a:lnTo>
                    <a:pt x="3577627" y="9060"/>
                  </a:lnTo>
                  <a:lnTo>
                    <a:pt x="3575768" y="7200"/>
                  </a:lnTo>
                  <a:lnTo>
                    <a:pt x="3575303" y="6077"/>
                  </a:lnTo>
                  <a:lnTo>
                    <a:pt x="3575303" y="3447"/>
                  </a:lnTo>
                  <a:lnTo>
                    <a:pt x="3575768" y="2324"/>
                  </a:lnTo>
                  <a:lnTo>
                    <a:pt x="3577627" y="464"/>
                  </a:lnTo>
                  <a:lnTo>
                    <a:pt x="3578750" y="0"/>
                  </a:lnTo>
                  <a:lnTo>
                    <a:pt x="3593763" y="0"/>
                  </a:lnTo>
                  <a:lnTo>
                    <a:pt x="3594886" y="464"/>
                  </a:lnTo>
                  <a:lnTo>
                    <a:pt x="3596746" y="2324"/>
                  </a:lnTo>
                  <a:lnTo>
                    <a:pt x="3597211" y="3447"/>
                  </a:lnTo>
                  <a:lnTo>
                    <a:pt x="3597211" y="6077"/>
                  </a:lnTo>
                  <a:lnTo>
                    <a:pt x="3596746" y="7200"/>
                  </a:lnTo>
                  <a:lnTo>
                    <a:pt x="3594886" y="9060"/>
                  </a:lnTo>
                  <a:lnTo>
                    <a:pt x="3593763" y="9524"/>
                  </a:lnTo>
                  <a:close/>
                </a:path>
                <a:path w="10487660" h="9525">
                  <a:moveTo>
                    <a:pt x="3631006" y="9524"/>
                  </a:moveTo>
                  <a:lnTo>
                    <a:pt x="3615993" y="9524"/>
                  </a:lnTo>
                  <a:lnTo>
                    <a:pt x="3614871" y="9060"/>
                  </a:lnTo>
                  <a:lnTo>
                    <a:pt x="3613011" y="7200"/>
                  </a:lnTo>
                  <a:lnTo>
                    <a:pt x="3612546" y="6077"/>
                  </a:lnTo>
                  <a:lnTo>
                    <a:pt x="3612546" y="3447"/>
                  </a:lnTo>
                  <a:lnTo>
                    <a:pt x="3613011" y="2324"/>
                  </a:lnTo>
                  <a:lnTo>
                    <a:pt x="3614871" y="464"/>
                  </a:lnTo>
                  <a:lnTo>
                    <a:pt x="3615993" y="0"/>
                  </a:lnTo>
                  <a:lnTo>
                    <a:pt x="3631006" y="0"/>
                  </a:lnTo>
                  <a:lnTo>
                    <a:pt x="3632128" y="464"/>
                  </a:lnTo>
                  <a:lnTo>
                    <a:pt x="3633988" y="2324"/>
                  </a:lnTo>
                  <a:lnTo>
                    <a:pt x="3634453" y="3447"/>
                  </a:lnTo>
                  <a:lnTo>
                    <a:pt x="3634453" y="6077"/>
                  </a:lnTo>
                  <a:lnTo>
                    <a:pt x="3633988" y="7200"/>
                  </a:lnTo>
                  <a:lnTo>
                    <a:pt x="3632128" y="9060"/>
                  </a:lnTo>
                  <a:lnTo>
                    <a:pt x="3631006" y="9524"/>
                  </a:lnTo>
                  <a:close/>
                </a:path>
                <a:path w="10487660" h="9525">
                  <a:moveTo>
                    <a:pt x="3668249" y="9524"/>
                  </a:moveTo>
                  <a:lnTo>
                    <a:pt x="3653236" y="9524"/>
                  </a:lnTo>
                  <a:lnTo>
                    <a:pt x="3652114" y="9060"/>
                  </a:lnTo>
                  <a:lnTo>
                    <a:pt x="3650254" y="7200"/>
                  </a:lnTo>
                  <a:lnTo>
                    <a:pt x="3649789" y="6077"/>
                  </a:lnTo>
                  <a:lnTo>
                    <a:pt x="3649789" y="3447"/>
                  </a:lnTo>
                  <a:lnTo>
                    <a:pt x="3650254" y="2324"/>
                  </a:lnTo>
                  <a:lnTo>
                    <a:pt x="3652114" y="464"/>
                  </a:lnTo>
                  <a:lnTo>
                    <a:pt x="3653236" y="0"/>
                  </a:lnTo>
                  <a:lnTo>
                    <a:pt x="3668249" y="0"/>
                  </a:lnTo>
                  <a:lnTo>
                    <a:pt x="3669371" y="464"/>
                  </a:lnTo>
                  <a:lnTo>
                    <a:pt x="3671231" y="2324"/>
                  </a:lnTo>
                  <a:lnTo>
                    <a:pt x="3671696" y="3447"/>
                  </a:lnTo>
                  <a:lnTo>
                    <a:pt x="3671696" y="6077"/>
                  </a:lnTo>
                  <a:lnTo>
                    <a:pt x="3671231" y="7200"/>
                  </a:lnTo>
                  <a:lnTo>
                    <a:pt x="3669371" y="9060"/>
                  </a:lnTo>
                  <a:lnTo>
                    <a:pt x="3668249" y="9524"/>
                  </a:lnTo>
                  <a:close/>
                </a:path>
                <a:path w="10487660" h="9525">
                  <a:moveTo>
                    <a:pt x="3705492" y="9524"/>
                  </a:moveTo>
                  <a:lnTo>
                    <a:pt x="3690479" y="9524"/>
                  </a:lnTo>
                  <a:lnTo>
                    <a:pt x="3689356" y="9060"/>
                  </a:lnTo>
                  <a:lnTo>
                    <a:pt x="3687496" y="7200"/>
                  </a:lnTo>
                  <a:lnTo>
                    <a:pt x="3687031" y="6077"/>
                  </a:lnTo>
                  <a:lnTo>
                    <a:pt x="3687031" y="3447"/>
                  </a:lnTo>
                  <a:lnTo>
                    <a:pt x="3687496" y="2324"/>
                  </a:lnTo>
                  <a:lnTo>
                    <a:pt x="3689356" y="464"/>
                  </a:lnTo>
                  <a:lnTo>
                    <a:pt x="3690479" y="0"/>
                  </a:lnTo>
                  <a:lnTo>
                    <a:pt x="3705492" y="0"/>
                  </a:lnTo>
                  <a:lnTo>
                    <a:pt x="3706614" y="464"/>
                  </a:lnTo>
                  <a:lnTo>
                    <a:pt x="3708474" y="2324"/>
                  </a:lnTo>
                  <a:lnTo>
                    <a:pt x="3708939" y="3447"/>
                  </a:lnTo>
                  <a:lnTo>
                    <a:pt x="3708939" y="6077"/>
                  </a:lnTo>
                  <a:lnTo>
                    <a:pt x="3708474" y="7200"/>
                  </a:lnTo>
                  <a:lnTo>
                    <a:pt x="3706614" y="9060"/>
                  </a:lnTo>
                  <a:lnTo>
                    <a:pt x="3705492" y="9524"/>
                  </a:lnTo>
                  <a:close/>
                </a:path>
                <a:path w="10487660" h="9525">
                  <a:moveTo>
                    <a:pt x="3742734" y="9524"/>
                  </a:moveTo>
                  <a:lnTo>
                    <a:pt x="3727722" y="9524"/>
                  </a:lnTo>
                  <a:lnTo>
                    <a:pt x="3726599" y="9060"/>
                  </a:lnTo>
                  <a:lnTo>
                    <a:pt x="3724739" y="7200"/>
                  </a:lnTo>
                  <a:lnTo>
                    <a:pt x="3724274" y="6077"/>
                  </a:lnTo>
                  <a:lnTo>
                    <a:pt x="3724274" y="3447"/>
                  </a:lnTo>
                  <a:lnTo>
                    <a:pt x="3724739" y="2324"/>
                  </a:lnTo>
                  <a:lnTo>
                    <a:pt x="3726599" y="464"/>
                  </a:lnTo>
                  <a:lnTo>
                    <a:pt x="3727722" y="0"/>
                  </a:lnTo>
                  <a:lnTo>
                    <a:pt x="3742734" y="0"/>
                  </a:lnTo>
                  <a:lnTo>
                    <a:pt x="3743857" y="464"/>
                  </a:lnTo>
                  <a:lnTo>
                    <a:pt x="3745716" y="2324"/>
                  </a:lnTo>
                  <a:lnTo>
                    <a:pt x="3746181" y="3447"/>
                  </a:lnTo>
                  <a:lnTo>
                    <a:pt x="3746181" y="6077"/>
                  </a:lnTo>
                  <a:lnTo>
                    <a:pt x="3745716" y="7200"/>
                  </a:lnTo>
                  <a:lnTo>
                    <a:pt x="3743857" y="9060"/>
                  </a:lnTo>
                  <a:lnTo>
                    <a:pt x="3742734" y="9524"/>
                  </a:lnTo>
                  <a:close/>
                </a:path>
                <a:path w="10487660" h="9525">
                  <a:moveTo>
                    <a:pt x="3779977" y="9524"/>
                  </a:moveTo>
                  <a:lnTo>
                    <a:pt x="3764964" y="9524"/>
                  </a:lnTo>
                  <a:lnTo>
                    <a:pt x="3763841" y="9060"/>
                  </a:lnTo>
                  <a:lnTo>
                    <a:pt x="3761982" y="7200"/>
                  </a:lnTo>
                  <a:lnTo>
                    <a:pt x="3761517" y="6077"/>
                  </a:lnTo>
                  <a:lnTo>
                    <a:pt x="3761517" y="3447"/>
                  </a:lnTo>
                  <a:lnTo>
                    <a:pt x="3761982" y="2324"/>
                  </a:lnTo>
                  <a:lnTo>
                    <a:pt x="3763841" y="464"/>
                  </a:lnTo>
                  <a:lnTo>
                    <a:pt x="3764964" y="0"/>
                  </a:lnTo>
                  <a:lnTo>
                    <a:pt x="3779977" y="0"/>
                  </a:lnTo>
                  <a:lnTo>
                    <a:pt x="3781099" y="464"/>
                  </a:lnTo>
                  <a:lnTo>
                    <a:pt x="3782959" y="2324"/>
                  </a:lnTo>
                  <a:lnTo>
                    <a:pt x="3783424" y="3447"/>
                  </a:lnTo>
                  <a:lnTo>
                    <a:pt x="3783424" y="6077"/>
                  </a:lnTo>
                  <a:lnTo>
                    <a:pt x="3782959" y="7200"/>
                  </a:lnTo>
                  <a:lnTo>
                    <a:pt x="3781099" y="9060"/>
                  </a:lnTo>
                  <a:lnTo>
                    <a:pt x="3779977" y="9524"/>
                  </a:lnTo>
                  <a:close/>
                </a:path>
                <a:path w="10487660" h="9525">
                  <a:moveTo>
                    <a:pt x="3817220" y="9524"/>
                  </a:moveTo>
                  <a:lnTo>
                    <a:pt x="3802207" y="9524"/>
                  </a:lnTo>
                  <a:lnTo>
                    <a:pt x="3801084" y="9060"/>
                  </a:lnTo>
                  <a:lnTo>
                    <a:pt x="3799224" y="7200"/>
                  </a:lnTo>
                  <a:lnTo>
                    <a:pt x="3798759" y="6077"/>
                  </a:lnTo>
                  <a:lnTo>
                    <a:pt x="3798759" y="3447"/>
                  </a:lnTo>
                  <a:lnTo>
                    <a:pt x="3799224" y="2324"/>
                  </a:lnTo>
                  <a:lnTo>
                    <a:pt x="3801084" y="464"/>
                  </a:lnTo>
                  <a:lnTo>
                    <a:pt x="3802207" y="0"/>
                  </a:lnTo>
                  <a:lnTo>
                    <a:pt x="3817220" y="0"/>
                  </a:lnTo>
                  <a:lnTo>
                    <a:pt x="3818342" y="464"/>
                  </a:lnTo>
                  <a:lnTo>
                    <a:pt x="3820202" y="2324"/>
                  </a:lnTo>
                  <a:lnTo>
                    <a:pt x="3820667" y="3447"/>
                  </a:lnTo>
                  <a:lnTo>
                    <a:pt x="3820667" y="6077"/>
                  </a:lnTo>
                  <a:lnTo>
                    <a:pt x="3820202" y="7200"/>
                  </a:lnTo>
                  <a:lnTo>
                    <a:pt x="3818342" y="9060"/>
                  </a:lnTo>
                  <a:lnTo>
                    <a:pt x="3817220" y="9524"/>
                  </a:lnTo>
                  <a:close/>
                </a:path>
                <a:path w="10487660" h="9525">
                  <a:moveTo>
                    <a:pt x="3854462" y="9524"/>
                  </a:moveTo>
                  <a:lnTo>
                    <a:pt x="3839450" y="9524"/>
                  </a:lnTo>
                  <a:lnTo>
                    <a:pt x="3838327" y="9060"/>
                  </a:lnTo>
                  <a:lnTo>
                    <a:pt x="3836467" y="7200"/>
                  </a:lnTo>
                  <a:lnTo>
                    <a:pt x="3836002" y="6077"/>
                  </a:lnTo>
                  <a:lnTo>
                    <a:pt x="3836002" y="3447"/>
                  </a:lnTo>
                  <a:lnTo>
                    <a:pt x="3836467" y="2324"/>
                  </a:lnTo>
                  <a:lnTo>
                    <a:pt x="3838327" y="464"/>
                  </a:lnTo>
                  <a:lnTo>
                    <a:pt x="3839450" y="0"/>
                  </a:lnTo>
                  <a:lnTo>
                    <a:pt x="3854462" y="0"/>
                  </a:lnTo>
                  <a:lnTo>
                    <a:pt x="3855585" y="464"/>
                  </a:lnTo>
                  <a:lnTo>
                    <a:pt x="3857445" y="2324"/>
                  </a:lnTo>
                  <a:lnTo>
                    <a:pt x="3857910" y="3447"/>
                  </a:lnTo>
                  <a:lnTo>
                    <a:pt x="3857910" y="6077"/>
                  </a:lnTo>
                  <a:lnTo>
                    <a:pt x="3857445" y="7200"/>
                  </a:lnTo>
                  <a:lnTo>
                    <a:pt x="3855585" y="9060"/>
                  </a:lnTo>
                  <a:lnTo>
                    <a:pt x="3854462" y="9524"/>
                  </a:lnTo>
                  <a:close/>
                </a:path>
                <a:path w="10487660" h="9525">
                  <a:moveTo>
                    <a:pt x="3891705" y="9524"/>
                  </a:moveTo>
                  <a:lnTo>
                    <a:pt x="3876692" y="9524"/>
                  </a:lnTo>
                  <a:lnTo>
                    <a:pt x="3875570" y="9060"/>
                  </a:lnTo>
                  <a:lnTo>
                    <a:pt x="3873710" y="7200"/>
                  </a:lnTo>
                  <a:lnTo>
                    <a:pt x="3873245" y="6077"/>
                  </a:lnTo>
                  <a:lnTo>
                    <a:pt x="3873245" y="3447"/>
                  </a:lnTo>
                  <a:lnTo>
                    <a:pt x="3873710" y="2324"/>
                  </a:lnTo>
                  <a:lnTo>
                    <a:pt x="3875570" y="464"/>
                  </a:lnTo>
                  <a:lnTo>
                    <a:pt x="3876692" y="0"/>
                  </a:lnTo>
                  <a:lnTo>
                    <a:pt x="3891705" y="0"/>
                  </a:lnTo>
                  <a:lnTo>
                    <a:pt x="3892827" y="464"/>
                  </a:lnTo>
                  <a:lnTo>
                    <a:pt x="3894687" y="2324"/>
                  </a:lnTo>
                  <a:lnTo>
                    <a:pt x="3895152" y="3447"/>
                  </a:lnTo>
                  <a:lnTo>
                    <a:pt x="3895152" y="6077"/>
                  </a:lnTo>
                  <a:lnTo>
                    <a:pt x="3894687" y="7200"/>
                  </a:lnTo>
                  <a:lnTo>
                    <a:pt x="3892827" y="9060"/>
                  </a:lnTo>
                  <a:lnTo>
                    <a:pt x="3891705" y="9524"/>
                  </a:lnTo>
                  <a:close/>
                </a:path>
                <a:path w="10487660" h="9525">
                  <a:moveTo>
                    <a:pt x="3928948" y="9524"/>
                  </a:moveTo>
                  <a:lnTo>
                    <a:pt x="3913935" y="9524"/>
                  </a:lnTo>
                  <a:lnTo>
                    <a:pt x="3912813" y="9060"/>
                  </a:lnTo>
                  <a:lnTo>
                    <a:pt x="3910953" y="7200"/>
                  </a:lnTo>
                  <a:lnTo>
                    <a:pt x="3910488" y="6077"/>
                  </a:lnTo>
                  <a:lnTo>
                    <a:pt x="3910488" y="3447"/>
                  </a:lnTo>
                  <a:lnTo>
                    <a:pt x="3910953" y="2324"/>
                  </a:lnTo>
                  <a:lnTo>
                    <a:pt x="3912813" y="464"/>
                  </a:lnTo>
                  <a:lnTo>
                    <a:pt x="3913935" y="0"/>
                  </a:lnTo>
                  <a:lnTo>
                    <a:pt x="3928948" y="0"/>
                  </a:lnTo>
                  <a:lnTo>
                    <a:pt x="3930070" y="464"/>
                  </a:lnTo>
                  <a:lnTo>
                    <a:pt x="3931930" y="2324"/>
                  </a:lnTo>
                  <a:lnTo>
                    <a:pt x="3932395" y="3447"/>
                  </a:lnTo>
                  <a:lnTo>
                    <a:pt x="3932395" y="6077"/>
                  </a:lnTo>
                  <a:lnTo>
                    <a:pt x="3931930" y="7200"/>
                  </a:lnTo>
                  <a:lnTo>
                    <a:pt x="3930070" y="9060"/>
                  </a:lnTo>
                  <a:lnTo>
                    <a:pt x="3928948" y="9524"/>
                  </a:lnTo>
                  <a:close/>
                </a:path>
                <a:path w="10487660" h="9525">
                  <a:moveTo>
                    <a:pt x="3966191" y="9524"/>
                  </a:moveTo>
                  <a:lnTo>
                    <a:pt x="3951178" y="9524"/>
                  </a:lnTo>
                  <a:lnTo>
                    <a:pt x="3950055" y="9060"/>
                  </a:lnTo>
                  <a:lnTo>
                    <a:pt x="3948196" y="7200"/>
                  </a:lnTo>
                  <a:lnTo>
                    <a:pt x="3947730" y="6077"/>
                  </a:lnTo>
                  <a:lnTo>
                    <a:pt x="3947730" y="3447"/>
                  </a:lnTo>
                  <a:lnTo>
                    <a:pt x="3948196" y="2324"/>
                  </a:lnTo>
                  <a:lnTo>
                    <a:pt x="3950055" y="464"/>
                  </a:lnTo>
                  <a:lnTo>
                    <a:pt x="3951178" y="0"/>
                  </a:lnTo>
                  <a:lnTo>
                    <a:pt x="3966191" y="0"/>
                  </a:lnTo>
                  <a:lnTo>
                    <a:pt x="3967313" y="464"/>
                  </a:lnTo>
                  <a:lnTo>
                    <a:pt x="3969173" y="2324"/>
                  </a:lnTo>
                  <a:lnTo>
                    <a:pt x="3969638" y="3447"/>
                  </a:lnTo>
                  <a:lnTo>
                    <a:pt x="3969638" y="6077"/>
                  </a:lnTo>
                  <a:lnTo>
                    <a:pt x="3969173" y="7200"/>
                  </a:lnTo>
                  <a:lnTo>
                    <a:pt x="3967313" y="9060"/>
                  </a:lnTo>
                  <a:lnTo>
                    <a:pt x="3966191" y="9524"/>
                  </a:lnTo>
                  <a:close/>
                </a:path>
                <a:path w="10487660" h="9525">
                  <a:moveTo>
                    <a:pt x="4003433" y="9524"/>
                  </a:moveTo>
                  <a:lnTo>
                    <a:pt x="3988421" y="9524"/>
                  </a:lnTo>
                  <a:lnTo>
                    <a:pt x="3987298" y="9060"/>
                  </a:lnTo>
                  <a:lnTo>
                    <a:pt x="3985438" y="7200"/>
                  </a:lnTo>
                  <a:lnTo>
                    <a:pt x="3984973" y="6077"/>
                  </a:lnTo>
                  <a:lnTo>
                    <a:pt x="3984973" y="3447"/>
                  </a:lnTo>
                  <a:lnTo>
                    <a:pt x="3985438" y="2324"/>
                  </a:lnTo>
                  <a:lnTo>
                    <a:pt x="3987298" y="464"/>
                  </a:lnTo>
                  <a:lnTo>
                    <a:pt x="3988421" y="0"/>
                  </a:lnTo>
                  <a:lnTo>
                    <a:pt x="4003433" y="0"/>
                  </a:lnTo>
                  <a:lnTo>
                    <a:pt x="4004556" y="464"/>
                  </a:lnTo>
                  <a:lnTo>
                    <a:pt x="4006416" y="2324"/>
                  </a:lnTo>
                  <a:lnTo>
                    <a:pt x="4006881" y="3447"/>
                  </a:lnTo>
                  <a:lnTo>
                    <a:pt x="4006881" y="6077"/>
                  </a:lnTo>
                  <a:lnTo>
                    <a:pt x="4006416" y="7200"/>
                  </a:lnTo>
                  <a:lnTo>
                    <a:pt x="4004556" y="9060"/>
                  </a:lnTo>
                  <a:lnTo>
                    <a:pt x="4003433" y="9524"/>
                  </a:lnTo>
                  <a:close/>
                </a:path>
                <a:path w="10487660" h="9525">
                  <a:moveTo>
                    <a:pt x="4040676" y="9524"/>
                  </a:moveTo>
                  <a:lnTo>
                    <a:pt x="4025663" y="9524"/>
                  </a:lnTo>
                  <a:lnTo>
                    <a:pt x="4024540" y="9060"/>
                  </a:lnTo>
                  <a:lnTo>
                    <a:pt x="4022681" y="7200"/>
                  </a:lnTo>
                  <a:lnTo>
                    <a:pt x="4022216" y="6077"/>
                  </a:lnTo>
                  <a:lnTo>
                    <a:pt x="4022216" y="3447"/>
                  </a:lnTo>
                  <a:lnTo>
                    <a:pt x="4022681" y="2324"/>
                  </a:lnTo>
                  <a:lnTo>
                    <a:pt x="4024540" y="464"/>
                  </a:lnTo>
                  <a:lnTo>
                    <a:pt x="4025663" y="0"/>
                  </a:lnTo>
                  <a:lnTo>
                    <a:pt x="4040676" y="0"/>
                  </a:lnTo>
                  <a:lnTo>
                    <a:pt x="4041799" y="464"/>
                  </a:lnTo>
                  <a:lnTo>
                    <a:pt x="4043658" y="2324"/>
                  </a:lnTo>
                  <a:lnTo>
                    <a:pt x="4044123" y="3447"/>
                  </a:lnTo>
                  <a:lnTo>
                    <a:pt x="4044123" y="6077"/>
                  </a:lnTo>
                  <a:lnTo>
                    <a:pt x="4043658" y="7200"/>
                  </a:lnTo>
                  <a:lnTo>
                    <a:pt x="4041799" y="9060"/>
                  </a:lnTo>
                  <a:lnTo>
                    <a:pt x="4040676" y="9524"/>
                  </a:lnTo>
                  <a:close/>
                </a:path>
                <a:path w="10487660" h="9525">
                  <a:moveTo>
                    <a:pt x="4077919" y="9524"/>
                  </a:moveTo>
                  <a:lnTo>
                    <a:pt x="4062906" y="9524"/>
                  </a:lnTo>
                  <a:lnTo>
                    <a:pt x="4061783" y="9060"/>
                  </a:lnTo>
                  <a:lnTo>
                    <a:pt x="4059923" y="7200"/>
                  </a:lnTo>
                  <a:lnTo>
                    <a:pt x="4059459" y="6077"/>
                  </a:lnTo>
                  <a:lnTo>
                    <a:pt x="4059459" y="3447"/>
                  </a:lnTo>
                  <a:lnTo>
                    <a:pt x="4059923" y="2324"/>
                  </a:lnTo>
                  <a:lnTo>
                    <a:pt x="4061783" y="464"/>
                  </a:lnTo>
                  <a:lnTo>
                    <a:pt x="4062906" y="0"/>
                  </a:lnTo>
                  <a:lnTo>
                    <a:pt x="4077919" y="0"/>
                  </a:lnTo>
                  <a:lnTo>
                    <a:pt x="4079041" y="464"/>
                  </a:lnTo>
                  <a:lnTo>
                    <a:pt x="4080901" y="2324"/>
                  </a:lnTo>
                  <a:lnTo>
                    <a:pt x="4081366" y="3447"/>
                  </a:lnTo>
                  <a:lnTo>
                    <a:pt x="4081366" y="6077"/>
                  </a:lnTo>
                  <a:lnTo>
                    <a:pt x="4080901" y="7200"/>
                  </a:lnTo>
                  <a:lnTo>
                    <a:pt x="4079041" y="9060"/>
                  </a:lnTo>
                  <a:lnTo>
                    <a:pt x="4077919" y="9524"/>
                  </a:lnTo>
                  <a:close/>
                </a:path>
                <a:path w="10487660" h="9525">
                  <a:moveTo>
                    <a:pt x="4115161" y="9524"/>
                  </a:moveTo>
                  <a:lnTo>
                    <a:pt x="4100149" y="9524"/>
                  </a:lnTo>
                  <a:lnTo>
                    <a:pt x="4099026" y="9060"/>
                  </a:lnTo>
                  <a:lnTo>
                    <a:pt x="4097166" y="7200"/>
                  </a:lnTo>
                  <a:lnTo>
                    <a:pt x="4096701" y="6077"/>
                  </a:lnTo>
                  <a:lnTo>
                    <a:pt x="4096701" y="3447"/>
                  </a:lnTo>
                  <a:lnTo>
                    <a:pt x="4097166" y="2324"/>
                  </a:lnTo>
                  <a:lnTo>
                    <a:pt x="4099026" y="464"/>
                  </a:lnTo>
                  <a:lnTo>
                    <a:pt x="4100149" y="0"/>
                  </a:lnTo>
                  <a:lnTo>
                    <a:pt x="4115161" y="0"/>
                  </a:lnTo>
                  <a:lnTo>
                    <a:pt x="4116284" y="464"/>
                  </a:lnTo>
                  <a:lnTo>
                    <a:pt x="4118144" y="2324"/>
                  </a:lnTo>
                  <a:lnTo>
                    <a:pt x="4118609" y="3447"/>
                  </a:lnTo>
                  <a:lnTo>
                    <a:pt x="4118609" y="6077"/>
                  </a:lnTo>
                  <a:lnTo>
                    <a:pt x="4118144" y="7200"/>
                  </a:lnTo>
                  <a:lnTo>
                    <a:pt x="4116284" y="9060"/>
                  </a:lnTo>
                  <a:lnTo>
                    <a:pt x="4115161" y="9524"/>
                  </a:lnTo>
                  <a:close/>
                </a:path>
                <a:path w="10487660" h="9525">
                  <a:moveTo>
                    <a:pt x="4152405" y="9524"/>
                  </a:moveTo>
                  <a:lnTo>
                    <a:pt x="4137392" y="9524"/>
                  </a:lnTo>
                  <a:lnTo>
                    <a:pt x="4136269" y="9060"/>
                  </a:lnTo>
                  <a:lnTo>
                    <a:pt x="4134409" y="7200"/>
                  </a:lnTo>
                  <a:lnTo>
                    <a:pt x="4133944" y="6077"/>
                  </a:lnTo>
                  <a:lnTo>
                    <a:pt x="4133944" y="3447"/>
                  </a:lnTo>
                  <a:lnTo>
                    <a:pt x="4134409" y="2324"/>
                  </a:lnTo>
                  <a:lnTo>
                    <a:pt x="4136269" y="464"/>
                  </a:lnTo>
                  <a:lnTo>
                    <a:pt x="4137392" y="0"/>
                  </a:lnTo>
                  <a:lnTo>
                    <a:pt x="4152405" y="0"/>
                  </a:lnTo>
                  <a:lnTo>
                    <a:pt x="4153527" y="464"/>
                  </a:lnTo>
                  <a:lnTo>
                    <a:pt x="4155387" y="2324"/>
                  </a:lnTo>
                  <a:lnTo>
                    <a:pt x="4155852" y="3447"/>
                  </a:lnTo>
                  <a:lnTo>
                    <a:pt x="4155852" y="6077"/>
                  </a:lnTo>
                  <a:lnTo>
                    <a:pt x="4155387" y="7200"/>
                  </a:lnTo>
                  <a:lnTo>
                    <a:pt x="4153527" y="9060"/>
                  </a:lnTo>
                  <a:lnTo>
                    <a:pt x="4152405" y="9524"/>
                  </a:lnTo>
                  <a:close/>
                </a:path>
                <a:path w="10487660" h="9525">
                  <a:moveTo>
                    <a:pt x="4189647" y="9524"/>
                  </a:moveTo>
                  <a:lnTo>
                    <a:pt x="4174634" y="9524"/>
                  </a:lnTo>
                  <a:lnTo>
                    <a:pt x="4173512" y="9060"/>
                  </a:lnTo>
                  <a:lnTo>
                    <a:pt x="4171652" y="7200"/>
                  </a:lnTo>
                  <a:lnTo>
                    <a:pt x="4171187" y="6077"/>
                  </a:lnTo>
                  <a:lnTo>
                    <a:pt x="4171187" y="3447"/>
                  </a:lnTo>
                  <a:lnTo>
                    <a:pt x="4171652" y="2324"/>
                  </a:lnTo>
                  <a:lnTo>
                    <a:pt x="4173512" y="464"/>
                  </a:lnTo>
                  <a:lnTo>
                    <a:pt x="4174634" y="0"/>
                  </a:lnTo>
                  <a:lnTo>
                    <a:pt x="4189647" y="0"/>
                  </a:lnTo>
                  <a:lnTo>
                    <a:pt x="4190769" y="464"/>
                  </a:lnTo>
                  <a:lnTo>
                    <a:pt x="4192629" y="2324"/>
                  </a:lnTo>
                  <a:lnTo>
                    <a:pt x="4193094" y="3447"/>
                  </a:lnTo>
                  <a:lnTo>
                    <a:pt x="4193094" y="6077"/>
                  </a:lnTo>
                  <a:lnTo>
                    <a:pt x="4192629" y="7200"/>
                  </a:lnTo>
                  <a:lnTo>
                    <a:pt x="4190769" y="9060"/>
                  </a:lnTo>
                  <a:lnTo>
                    <a:pt x="4189647" y="9524"/>
                  </a:lnTo>
                  <a:close/>
                </a:path>
                <a:path w="10487660" h="9525">
                  <a:moveTo>
                    <a:pt x="4226890" y="9524"/>
                  </a:moveTo>
                  <a:lnTo>
                    <a:pt x="4211877" y="9524"/>
                  </a:lnTo>
                  <a:lnTo>
                    <a:pt x="4210755" y="9060"/>
                  </a:lnTo>
                  <a:lnTo>
                    <a:pt x="4208894" y="7200"/>
                  </a:lnTo>
                  <a:lnTo>
                    <a:pt x="4208430" y="6077"/>
                  </a:lnTo>
                  <a:lnTo>
                    <a:pt x="4208430" y="3447"/>
                  </a:lnTo>
                  <a:lnTo>
                    <a:pt x="4208894" y="2324"/>
                  </a:lnTo>
                  <a:lnTo>
                    <a:pt x="4210755" y="464"/>
                  </a:lnTo>
                  <a:lnTo>
                    <a:pt x="4211877" y="0"/>
                  </a:lnTo>
                  <a:lnTo>
                    <a:pt x="4226890" y="0"/>
                  </a:lnTo>
                  <a:lnTo>
                    <a:pt x="4228012" y="464"/>
                  </a:lnTo>
                  <a:lnTo>
                    <a:pt x="4229872" y="2324"/>
                  </a:lnTo>
                  <a:lnTo>
                    <a:pt x="4230337" y="3447"/>
                  </a:lnTo>
                  <a:lnTo>
                    <a:pt x="4230337" y="6077"/>
                  </a:lnTo>
                  <a:lnTo>
                    <a:pt x="4229872" y="7200"/>
                  </a:lnTo>
                  <a:lnTo>
                    <a:pt x="4228012" y="9060"/>
                  </a:lnTo>
                  <a:lnTo>
                    <a:pt x="4226890" y="9524"/>
                  </a:lnTo>
                  <a:close/>
                </a:path>
                <a:path w="10487660" h="9525">
                  <a:moveTo>
                    <a:pt x="4264132" y="9524"/>
                  </a:moveTo>
                  <a:lnTo>
                    <a:pt x="4249120" y="9524"/>
                  </a:lnTo>
                  <a:lnTo>
                    <a:pt x="4247997" y="9060"/>
                  </a:lnTo>
                  <a:lnTo>
                    <a:pt x="4246138" y="7200"/>
                  </a:lnTo>
                  <a:lnTo>
                    <a:pt x="4245673" y="6077"/>
                  </a:lnTo>
                  <a:lnTo>
                    <a:pt x="4245673" y="3447"/>
                  </a:lnTo>
                  <a:lnTo>
                    <a:pt x="4246138" y="2324"/>
                  </a:lnTo>
                  <a:lnTo>
                    <a:pt x="4247997" y="464"/>
                  </a:lnTo>
                  <a:lnTo>
                    <a:pt x="4249120" y="0"/>
                  </a:lnTo>
                  <a:lnTo>
                    <a:pt x="4264132" y="0"/>
                  </a:lnTo>
                  <a:lnTo>
                    <a:pt x="4265255" y="464"/>
                  </a:lnTo>
                  <a:lnTo>
                    <a:pt x="4267115" y="2324"/>
                  </a:lnTo>
                  <a:lnTo>
                    <a:pt x="4267580" y="3447"/>
                  </a:lnTo>
                  <a:lnTo>
                    <a:pt x="4267580" y="6077"/>
                  </a:lnTo>
                  <a:lnTo>
                    <a:pt x="4267115" y="7200"/>
                  </a:lnTo>
                  <a:lnTo>
                    <a:pt x="4265255" y="9060"/>
                  </a:lnTo>
                  <a:lnTo>
                    <a:pt x="4264132" y="9524"/>
                  </a:lnTo>
                  <a:close/>
                </a:path>
                <a:path w="10487660" h="9525">
                  <a:moveTo>
                    <a:pt x="4301375" y="9524"/>
                  </a:moveTo>
                  <a:lnTo>
                    <a:pt x="4286363" y="9524"/>
                  </a:lnTo>
                  <a:lnTo>
                    <a:pt x="4285240" y="9060"/>
                  </a:lnTo>
                  <a:lnTo>
                    <a:pt x="4283380" y="7200"/>
                  </a:lnTo>
                  <a:lnTo>
                    <a:pt x="4282915" y="6077"/>
                  </a:lnTo>
                  <a:lnTo>
                    <a:pt x="4282915" y="3447"/>
                  </a:lnTo>
                  <a:lnTo>
                    <a:pt x="4283380" y="2324"/>
                  </a:lnTo>
                  <a:lnTo>
                    <a:pt x="4285240" y="464"/>
                  </a:lnTo>
                  <a:lnTo>
                    <a:pt x="4286363" y="0"/>
                  </a:lnTo>
                  <a:lnTo>
                    <a:pt x="4301375" y="0"/>
                  </a:lnTo>
                  <a:lnTo>
                    <a:pt x="4302498" y="464"/>
                  </a:lnTo>
                  <a:lnTo>
                    <a:pt x="4304357" y="2324"/>
                  </a:lnTo>
                  <a:lnTo>
                    <a:pt x="4304823" y="3447"/>
                  </a:lnTo>
                  <a:lnTo>
                    <a:pt x="4304823" y="6077"/>
                  </a:lnTo>
                  <a:lnTo>
                    <a:pt x="4304357" y="7200"/>
                  </a:lnTo>
                  <a:lnTo>
                    <a:pt x="4302498" y="9060"/>
                  </a:lnTo>
                  <a:lnTo>
                    <a:pt x="4301375" y="9524"/>
                  </a:lnTo>
                  <a:close/>
                </a:path>
                <a:path w="10487660" h="9525">
                  <a:moveTo>
                    <a:pt x="4338618" y="9524"/>
                  </a:moveTo>
                  <a:lnTo>
                    <a:pt x="4323606" y="9524"/>
                  </a:lnTo>
                  <a:lnTo>
                    <a:pt x="4322483" y="9060"/>
                  </a:lnTo>
                  <a:lnTo>
                    <a:pt x="4320623" y="7200"/>
                  </a:lnTo>
                  <a:lnTo>
                    <a:pt x="4320158" y="6077"/>
                  </a:lnTo>
                  <a:lnTo>
                    <a:pt x="4320158" y="3447"/>
                  </a:lnTo>
                  <a:lnTo>
                    <a:pt x="4320623" y="2324"/>
                  </a:lnTo>
                  <a:lnTo>
                    <a:pt x="4322483" y="464"/>
                  </a:lnTo>
                  <a:lnTo>
                    <a:pt x="4323606" y="0"/>
                  </a:lnTo>
                  <a:lnTo>
                    <a:pt x="4338618" y="0"/>
                  </a:lnTo>
                  <a:lnTo>
                    <a:pt x="4339741" y="464"/>
                  </a:lnTo>
                  <a:lnTo>
                    <a:pt x="4341600" y="2324"/>
                  </a:lnTo>
                  <a:lnTo>
                    <a:pt x="4342065" y="3447"/>
                  </a:lnTo>
                  <a:lnTo>
                    <a:pt x="4342065" y="6077"/>
                  </a:lnTo>
                  <a:lnTo>
                    <a:pt x="4341600" y="7200"/>
                  </a:lnTo>
                  <a:lnTo>
                    <a:pt x="4339741" y="9060"/>
                  </a:lnTo>
                  <a:lnTo>
                    <a:pt x="4338618" y="9524"/>
                  </a:lnTo>
                  <a:close/>
                </a:path>
                <a:path w="10487660" h="9525">
                  <a:moveTo>
                    <a:pt x="4375861" y="9524"/>
                  </a:moveTo>
                  <a:lnTo>
                    <a:pt x="4360848" y="9524"/>
                  </a:lnTo>
                  <a:lnTo>
                    <a:pt x="4359725" y="9060"/>
                  </a:lnTo>
                  <a:lnTo>
                    <a:pt x="4357866" y="7200"/>
                  </a:lnTo>
                  <a:lnTo>
                    <a:pt x="4357401" y="6077"/>
                  </a:lnTo>
                  <a:lnTo>
                    <a:pt x="4357401" y="3447"/>
                  </a:lnTo>
                  <a:lnTo>
                    <a:pt x="4357866" y="2324"/>
                  </a:lnTo>
                  <a:lnTo>
                    <a:pt x="4359725" y="464"/>
                  </a:lnTo>
                  <a:lnTo>
                    <a:pt x="4360848" y="0"/>
                  </a:lnTo>
                  <a:lnTo>
                    <a:pt x="4375861" y="0"/>
                  </a:lnTo>
                  <a:lnTo>
                    <a:pt x="4376983" y="464"/>
                  </a:lnTo>
                  <a:lnTo>
                    <a:pt x="4378843" y="2324"/>
                  </a:lnTo>
                  <a:lnTo>
                    <a:pt x="4379308" y="3447"/>
                  </a:lnTo>
                  <a:lnTo>
                    <a:pt x="4379308" y="6077"/>
                  </a:lnTo>
                  <a:lnTo>
                    <a:pt x="4378843" y="7200"/>
                  </a:lnTo>
                  <a:lnTo>
                    <a:pt x="4376983" y="9060"/>
                  </a:lnTo>
                  <a:lnTo>
                    <a:pt x="4375861" y="9524"/>
                  </a:lnTo>
                  <a:close/>
                </a:path>
                <a:path w="10487660" h="9525">
                  <a:moveTo>
                    <a:pt x="4413104" y="9524"/>
                  </a:moveTo>
                  <a:lnTo>
                    <a:pt x="4398091" y="9524"/>
                  </a:lnTo>
                  <a:lnTo>
                    <a:pt x="4396968" y="9060"/>
                  </a:lnTo>
                  <a:lnTo>
                    <a:pt x="4395108" y="7200"/>
                  </a:lnTo>
                  <a:lnTo>
                    <a:pt x="4394643" y="6077"/>
                  </a:lnTo>
                  <a:lnTo>
                    <a:pt x="4394643" y="3447"/>
                  </a:lnTo>
                  <a:lnTo>
                    <a:pt x="4395108" y="2324"/>
                  </a:lnTo>
                  <a:lnTo>
                    <a:pt x="4396968" y="464"/>
                  </a:lnTo>
                  <a:lnTo>
                    <a:pt x="4398091" y="0"/>
                  </a:lnTo>
                  <a:lnTo>
                    <a:pt x="4413104" y="0"/>
                  </a:lnTo>
                  <a:lnTo>
                    <a:pt x="4414226" y="464"/>
                  </a:lnTo>
                  <a:lnTo>
                    <a:pt x="4416086" y="2324"/>
                  </a:lnTo>
                  <a:lnTo>
                    <a:pt x="4416551" y="3447"/>
                  </a:lnTo>
                  <a:lnTo>
                    <a:pt x="4416551" y="6077"/>
                  </a:lnTo>
                  <a:lnTo>
                    <a:pt x="4416086" y="7200"/>
                  </a:lnTo>
                  <a:lnTo>
                    <a:pt x="4414226" y="9060"/>
                  </a:lnTo>
                  <a:lnTo>
                    <a:pt x="4413104" y="9524"/>
                  </a:lnTo>
                  <a:close/>
                </a:path>
                <a:path w="10487660" h="9525">
                  <a:moveTo>
                    <a:pt x="4450347" y="9524"/>
                  </a:moveTo>
                  <a:lnTo>
                    <a:pt x="4435334" y="9524"/>
                  </a:lnTo>
                  <a:lnTo>
                    <a:pt x="4434211" y="9060"/>
                  </a:lnTo>
                  <a:lnTo>
                    <a:pt x="4432351" y="7200"/>
                  </a:lnTo>
                  <a:lnTo>
                    <a:pt x="4431886" y="6077"/>
                  </a:lnTo>
                  <a:lnTo>
                    <a:pt x="4431886" y="3447"/>
                  </a:lnTo>
                  <a:lnTo>
                    <a:pt x="4432351" y="2324"/>
                  </a:lnTo>
                  <a:lnTo>
                    <a:pt x="4434211" y="464"/>
                  </a:lnTo>
                  <a:lnTo>
                    <a:pt x="4435334" y="0"/>
                  </a:lnTo>
                  <a:lnTo>
                    <a:pt x="4450347" y="0"/>
                  </a:lnTo>
                  <a:lnTo>
                    <a:pt x="4451469" y="464"/>
                  </a:lnTo>
                  <a:lnTo>
                    <a:pt x="4453329" y="2324"/>
                  </a:lnTo>
                  <a:lnTo>
                    <a:pt x="4453794" y="3447"/>
                  </a:lnTo>
                  <a:lnTo>
                    <a:pt x="4453794" y="6077"/>
                  </a:lnTo>
                  <a:lnTo>
                    <a:pt x="4453329" y="7200"/>
                  </a:lnTo>
                  <a:lnTo>
                    <a:pt x="4451469" y="9060"/>
                  </a:lnTo>
                  <a:lnTo>
                    <a:pt x="4450347" y="9524"/>
                  </a:lnTo>
                  <a:close/>
                </a:path>
                <a:path w="10487660" h="9525">
                  <a:moveTo>
                    <a:pt x="4487589" y="9524"/>
                  </a:moveTo>
                  <a:lnTo>
                    <a:pt x="4472577" y="9524"/>
                  </a:lnTo>
                  <a:lnTo>
                    <a:pt x="4471454" y="9060"/>
                  </a:lnTo>
                  <a:lnTo>
                    <a:pt x="4469594" y="7200"/>
                  </a:lnTo>
                  <a:lnTo>
                    <a:pt x="4469129" y="6077"/>
                  </a:lnTo>
                  <a:lnTo>
                    <a:pt x="4469129" y="3447"/>
                  </a:lnTo>
                  <a:lnTo>
                    <a:pt x="4469594" y="2324"/>
                  </a:lnTo>
                  <a:lnTo>
                    <a:pt x="4471454" y="464"/>
                  </a:lnTo>
                  <a:lnTo>
                    <a:pt x="4472577" y="0"/>
                  </a:lnTo>
                  <a:lnTo>
                    <a:pt x="4487589" y="0"/>
                  </a:lnTo>
                  <a:lnTo>
                    <a:pt x="4488711" y="464"/>
                  </a:lnTo>
                  <a:lnTo>
                    <a:pt x="4490571" y="2324"/>
                  </a:lnTo>
                  <a:lnTo>
                    <a:pt x="4491036" y="3447"/>
                  </a:lnTo>
                  <a:lnTo>
                    <a:pt x="4491036" y="6077"/>
                  </a:lnTo>
                  <a:lnTo>
                    <a:pt x="4490571" y="7200"/>
                  </a:lnTo>
                  <a:lnTo>
                    <a:pt x="4488711" y="9060"/>
                  </a:lnTo>
                  <a:lnTo>
                    <a:pt x="4487589" y="9524"/>
                  </a:lnTo>
                  <a:close/>
                </a:path>
                <a:path w="10487660" h="9525">
                  <a:moveTo>
                    <a:pt x="4524832" y="9524"/>
                  </a:moveTo>
                  <a:lnTo>
                    <a:pt x="4509819" y="9524"/>
                  </a:lnTo>
                  <a:lnTo>
                    <a:pt x="4508696" y="9060"/>
                  </a:lnTo>
                  <a:lnTo>
                    <a:pt x="4506837" y="7200"/>
                  </a:lnTo>
                  <a:lnTo>
                    <a:pt x="4506372" y="6077"/>
                  </a:lnTo>
                  <a:lnTo>
                    <a:pt x="4506372" y="3447"/>
                  </a:lnTo>
                  <a:lnTo>
                    <a:pt x="4506837" y="2324"/>
                  </a:lnTo>
                  <a:lnTo>
                    <a:pt x="4508696" y="464"/>
                  </a:lnTo>
                  <a:lnTo>
                    <a:pt x="4509819" y="0"/>
                  </a:lnTo>
                  <a:lnTo>
                    <a:pt x="4524832" y="0"/>
                  </a:lnTo>
                  <a:lnTo>
                    <a:pt x="4525954" y="464"/>
                  </a:lnTo>
                  <a:lnTo>
                    <a:pt x="4527814" y="2324"/>
                  </a:lnTo>
                  <a:lnTo>
                    <a:pt x="4528279" y="3447"/>
                  </a:lnTo>
                  <a:lnTo>
                    <a:pt x="4528279" y="6077"/>
                  </a:lnTo>
                  <a:lnTo>
                    <a:pt x="4527814" y="7200"/>
                  </a:lnTo>
                  <a:lnTo>
                    <a:pt x="4525954" y="9060"/>
                  </a:lnTo>
                  <a:lnTo>
                    <a:pt x="4524832" y="9524"/>
                  </a:lnTo>
                  <a:close/>
                </a:path>
                <a:path w="10487660" h="9525">
                  <a:moveTo>
                    <a:pt x="4562074" y="9524"/>
                  </a:moveTo>
                  <a:lnTo>
                    <a:pt x="4547062" y="9524"/>
                  </a:lnTo>
                  <a:lnTo>
                    <a:pt x="4545940" y="9060"/>
                  </a:lnTo>
                  <a:lnTo>
                    <a:pt x="4544080" y="7200"/>
                  </a:lnTo>
                  <a:lnTo>
                    <a:pt x="4543615" y="6077"/>
                  </a:lnTo>
                  <a:lnTo>
                    <a:pt x="4543615" y="3447"/>
                  </a:lnTo>
                  <a:lnTo>
                    <a:pt x="4544080" y="2324"/>
                  </a:lnTo>
                  <a:lnTo>
                    <a:pt x="4545940" y="464"/>
                  </a:lnTo>
                  <a:lnTo>
                    <a:pt x="4547062" y="0"/>
                  </a:lnTo>
                  <a:lnTo>
                    <a:pt x="4562074" y="0"/>
                  </a:lnTo>
                  <a:lnTo>
                    <a:pt x="4563197" y="464"/>
                  </a:lnTo>
                  <a:lnTo>
                    <a:pt x="4565057" y="2324"/>
                  </a:lnTo>
                  <a:lnTo>
                    <a:pt x="4565522" y="3447"/>
                  </a:lnTo>
                  <a:lnTo>
                    <a:pt x="4565522" y="6077"/>
                  </a:lnTo>
                  <a:lnTo>
                    <a:pt x="4565057" y="7200"/>
                  </a:lnTo>
                  <a:lnTo>
                    <a:pt x="4563197" y="9060"/>
                  </a:lnTo>
                  <a:lnTo>
                    <a:pt x="4562074" y="9524"/>
                  </a:lnTo>
                  <a:close/>
                </a:path>
                <a:path w="10487660" h="9525">
                  <a:moveTo>
                    <a:pt x="4599317" y="9524"/>
                  </a:moveTo>
                  <a:lnTo>
                    <a:pt x="4584305" y="9524"/>
                  </a:lnTo>
                  <a:lnTo>
                    <a:pt x="4583182" y="9060"/>
                  </a:lnTo>
                  <a:lnTo>
                    <a:pt x="4581322" y="7200"/>
                  </a:lnTo>
                  <a:lnTo>
                    <a:pt x="4580857" y="6077"/>
                  </a:lnTo>
                  <a:lnTo>
                    <a:pt x="4580857" y="3447"/>
                  </a:lnTo>
                  <a:lnTo>
                    <a:pt x="4581322" y="2324"/>
                  </a:lnTo>
                  <a:lnTo>
                    <a:pt x="4583182" y="464"/>
                  </a:lnTo>
                  <a:lnTo>
                    <a:pt x="4584305" y="0"/>
                  </a:lnTo>
                  <a:lnTo>
                    <a:pt x="4599317" y="0"/>
                  </a:lnTo>
                  <a:lnTo>
                    <a:pt x="4600440" y="464"/>
                  </a:lnTo>
                  <a:lnTo>
                    <a:pt x="4602299" y="2324"/>
                  </a:lnTo>
                  <a:lnTo>
                    <a:pt x="4602765" y="3447"/>
                  </a:lnTo>
                  <a:lnTo>
                    <a:pt x="4602765" y="6077"/>
                  </a:lnTo>
                  <a:lnTo>
                    <a:pt x="4602299" y="7200"/>
                  </a:lnTo>
                  <a:lnTo>
                    <a:pt x="4600440" y="9060"/>
                  </a:lnTo>
                  <a:lnTo>
                    <a:pt x="4599317" y="9524"/>
                  </a:lnTo>
                  <a:close/>
                </a:path>
                <a:path w="10487660" h="9525">
                  <a:moveTo>
                    <a:pt x="4636560" y="9524"/>
                  </a:moveTo>
                  <a:lnTo>
                    <a:pt x="4621547" y="9524"/>
                  </a:lnTo>
                  <a:lnTo>
                    <a:pt x="4620425" y="9060"/>
                  </a:lnTo>
                  <a:lnTo>
                    <a:pt x="4618565" y="7200"/>
                  </a:lnTo>
                  <a:lnTo>
                    <a:pt x="4618100" y="6077"/>
                  </a:lnTo>
                  <a:lnTo>
                    <a:pt x="4618100" y="3447"/>
                  </a:lnTo>
                  <a:lnTo>
                    <a:pt x="4618565" y="2324"/>
                  </a:lnTo>
                  <a:lnTo>
                    <a:pt x="4620425" y="464"/>
                  </a:lnTo>
                  <a:lnTo>
                    <a:pt x="4621547" y="0"/>
                  </a:lnTo>
                  <a:lnTo>
                    <a:pt x="4636560" y="0"/>
                  </a:lnTo>
                  <a:lnTo>
                    <a:pt x="4637683" y="464"/>
                  </a:lnTo>
                  <a:lnTo>
                    <a:pt x="4639543" y="2324"/>
                  </a:lnTo>
                  <a:lnTo>
                    <a:pt x="4640008" y="3447"/>
                  </a:lnTo>
                  <a:lnTo>
                    <a:pt x="4640008" y="6077"/>
                  </a:lnTo>
                  <a:lnTo>
                    <a:pt x="4639543" y="7200"/>
                  </a:lnTo>
                  <a:lnTo>
                    <a:pt x="4637683" y="9060"/>
                  </a:lnTo>
                  <a:lnTo>
                    <a:pt x="4636560" y="9524"/>
                  </a:lnTo>
                  <a:close/>
                </a:path>
                <a:path w="10487660" h="9525">
                  <a:moveTo>
                    <a:pt x="4673803" y="9524"/>
                  </a:moveTo>
                  <a:lnTo>
                    <a:pt x="4658790" y="9524"/>
                  </a:lnTo>
                  <a:lnTo>
                    <a:pt x="4657667" y="9060"/>
                  </a:lnTo>
                  <a:lnTo>
                    <a:pt x="4655808" y="7200"/>
                  </a:lnTo>
                  <a:lnTo>
                    <a:pt x="4655342" y="6077"/>
                  </a:lnTo>
                  <a:lnTo>
                    <a:pt x="4655342" y="3447"/>
                  </a:lnTo>
                  <a:lnTo>
                    <a:pt x="4655808" y="2324"/>
                  </a:lnTo>
                  <a:lnTo>
                    <a:pt x="4657667" y="464"/>
                  </a:lnTo>
                  <a:lnTo>
                    <a:pt x="4658790" y="0"/>
                  </a:lnTo>
                  <a:lnTo>
                    <a:pt x="4673803" y="0"/>
                  </a:lnTo>
                  <a:lnTo>
                    <a:pt x="4674926" y="464"/>
                  </a:lnTo>
                  <a:lnTo>
                    <a:pt x="4676785" y="2324"/>
                  </a:lnTo>
                  <a:lnTo>
                    <a:pt x="4677250" y="3447"/>
                  </a:lnTo>
                  <a:lnTo>
                    <a:pt x="4677250" y="6077"/>
                  </a:lnTo>
                  <a:lnTo>
                    <a:pt x="4676785" y="7200"/>
                  </a:lnTo>
                  <a:lnTo>
                    <a:pt x="4674926" y="9060"/>
                  </a:lnTo>
                  <a:lnTo>
                    <a:pt x="4673803" y="9524"/>
                  </a:lnTo>
                  <a:close/>
                </a:path>
                <a:path w="10487660" h="9525">
                  <a:moveTo>
                    <a:pt x="4711046" y="9524"/>
                  </a:moveTo>
                  <a:lnTo>
                    <a:pt x="4696033" y="9524"/>
                  </a:lnTo>
                  <a:lnTo>
                    <a:pt x="4694910" y="9060"/>
                  </a:lnTo>
                  <a:lnTo>
                    <a:pt x="4693050" y="7200"/>
                  </a:lnTo>
                  <a:lnTo>
                    <a:pt x="4692585" y="6077"/>
                  </a:lnTo>
                  <a:lnTo>
                    <a:pt x="4692585" y="3447"/>
                  </a:lnTo>
                  <a:lnTo>
                    <a:pt x="4693050" y="2324"/>
                  </a:lnTo>
                  <a:lnTo>
                    <a:pt x="4694910" y="464"/>
                  </a:lnTo>
                  <a:lnTo>
                    <a:pt x="4696033" y="0"/>
                  </a:lnTo>
                  <a:lnTo>
                    <a:pt x="4711046" y="0"/>
                  </a:lnTo>
                  <a:lnTo>
                    <a:pt x="4712168" y="464"/>
                  </a:lnTo>
                  <a:lnTo>
                    <a:pt x="4714028" y="2324"/>
                  </a:lnTo>
                  <a:lnTo>
                    <a:pt x="4714493" y="3447"/>
                  </a:lnTo>
                  <a:lnTo>
                    <a:pt x="4714493" y="6077"/>
                  </a:lnTo>
                  <a:lnTo>
                    <a:pt x="4714028" y="7200"/>
                  </a:lnTo>
                  <a:lnTo>
                    <a:pt x="4712168" y="9060"/>
                  </a:lnTo>
                  <a:lnTo>
                    <a:pt x="4711046" y="9524"/>
                  </a:lnTo>
                  <a:close/>
                </a:path>
                <a:path w="10487660" h="9525">
                  <a:moveTo>
                    <a:pt x="4748289" y="9524"/>
                  </a:moveTo>
                  <a:lnTo>
                    <a:pt x="4733275" y="9524"/>
                  </a:lnTo>
                  <a:lnTo>
                    <a:pt x="4732153" y="9060"/>
                  </a:lnTo>
                  <a:lnTo>
                    <a:pt x="4730293" y="7200"/>
                  </a:lnTo>
                  <a:lnTo>
                    <a:pt x="4729828" y="6077"/>
                  </a:lnTo>
                  <a:lnTo>
                    <a:pt x="4729828" y="3447"/>
                  </a:lnTo>
                  <a:lnTo>
                    <a:pt x="4730293" y="2324"/>
                  </a:lnTo>
                  <a:lnTo>
                    <a:pt x="4732153" y="464"/>
                  </a:lnTo>
                  <a:lnTo>
                    <a:pt x="4733275" y="0"/>
                  </a:lnTo>
                  <a:lnTo>
                    <a:pt x="4748289" y="0"/>
                  </a:lnTo>
                  <a:lnTo>
                    <a:pt x="4749411" y="464"/>
                  </a:lnTo>
                  <a:lnTo>
                    <a:pt x="4751271" y="2324"/>
                  </a:lnTo>
                  <a:lnTo>
                    <a:pt x="4751736" y="3447"/>
                  </a:lnTo>
                  <a:lnTo>
                    <a:pt x="4751736" y="6077"/>
                  </a:lnTo>
                  <a:lnTo>
                    <a:pt x="4751271" y="7200"/>
                  </a:lnTo>
                  <a:lnTo>
                    <a:pt x="4749411" y="9060"/>
                  </a:lnTo>
                  <a:lnTo>
                    <a:pt x="4748289" y="9524"/>
                  </a:lnTo>
                  <a:close/>
                </a:path>
                <a:path w="10487660" h="9525">
                  <a:moveTo>
                    <a:pt x="4785531" y="9524"/>
                  </a:moveTo>
                  <a:lnTo>
                    <a:pt x="4770518" y="9524"/>
                  </a:lnTo>
                  <a:lnTo>
                    <a:pt x="4769396" y="9060"/>
                  </a:lnTo>
                  <a:lnTo>
                    <a:pt x="4767536" y="7200"/>
                  </a:lnTo>
                  <a:lnTo>
                    <a:pt x="4767071" y="6077"/>
                  </a:lnTo>
                  <a:lnTo>
                    <a:pt x="4767071" y="3447"/>
                  </a:lnTo>
                  <a:lnTo>
                    <a:pt x="4767536" y="2324"/>
                  </a:lnTo>
                  <a:lnTo>
                    <a:pt x="4769396" y="464"/>
                  </a:lnTo>
                  <a:lnTo>
                    <a:pt x="4770518" y="0"/>
                  </a:lnTo>
                  <a:lnTo>
                    <a:pt x="4785531" y="0"/>
                  </a:lnTo>
                  <a:lnTo>
                    <a:pt x="4786653" y="464"/>
                  </a:lnTo>
                  <a:lnTo>
                    <a:pt x="4788513" y="2324"/>
                  </a:lnTo>
                  <a:lnTo>
                    <a:pt x="4788978" y="3447"/>
                  </a:lnTo>
                  <a:lnTo>
                    <a:pt x="4788978" y="6077"/>
                  </a:lnTo>
                  <a:lnTo>
                    <a:pt x="4788513" y="7200"/>
                  </a:lnTo>
                  <a:lnTo>
                    <a:pt x="4786653" y="9060"/>
                  </a:lnTo>
                  <a:lnTo>
                    <a:pt x="4785531" y="9524"/>
                  </a:lnTo>
                  <a:close/>
                </a:path>
                <a:path w="10487660" h="9525">
                  <a:moveTo>
                    <a:pt x="4822774" y="9524"/>
                  </a:moveTo>
                  <a:lnTo>
                    <a:pt x="4807761" y="9524"/>
                  </a:lnTo>
                  <a:lnTo>
                    <a:pt x="4806638" y="9060"/>
                  </a:lnTo>
                  <a:lnTo>
                    <a:pt x="4804778" y="7200"/>
                  </a:lnTo>
                  <a:lnTo>
                    <a:pt x="4804314" y="6077"/>
                  </a:lnTo>
                  <a:lnTo>
                    <a:pt x="4804314" y="3447"/>
                  </a:lnTo>
                  <a:lnTo>
                    <a:pt x="4804778" y="2324"/>
                  </a:lnTo>
                  <a:lnTo>
                    <a:pt x="4806638" y="464"/>
                  </a:lnTo>
                  <a:lnTo>
                    <a:pt x="4807761" y="0"/>
                  </a:lnTo>
                  <a:lnTo>
                    <a:pt x="4822774" y="0"/>
                  </a:lnTo>
                  <a:lnTo>
                    <a:pt x="4823896" y="464"/>
                  </a:lnTo>
                  <a:lnTo>
                    <a:pt x="4825756" y="2324"/>
                  </a:lnTo>
                  <a:lnTo>
                    <a:pt x="4826221" y="3447"/>
                  </a:lnTo>
                  <a:lnTo>
                    <a:pt x="4826221" y="6077"/>
                  </a:lnTo>
                  <a:lnTo>
                    <a:pt x="4825756" y="7200"/>
                  </a:lnTo>
                  <a:lnTo>
                    <a:pt x="4823896" y="9060"/>
                  </a:lnTo>
                  <a:lnTo>
                    <a:pt x="4822774" y="9524"/>
                  </a:lnTo>
                  <a:close/>
                </a:path>
                <a:path w="10487660" h="9525">
                  <a:moveTo>
                    <a:pt x="4860016" y="9524"/>
                  </a:moveTo>
                  <a:lnTo>
                    <a:pt x="4845004" y="9524"/>
                  </a:lnTo>
                  <a:lnTo>
                    <a:pt x="4843881" y="9060"/>
                  </a:lnTo>
                  <a:lnTo>
                    <a:pt x="4842022" y="7200"/>
                  </a:lnTo>
                  <a:lnTo>
                    <a:pt x="4841556" y="6077"/>
                  </a:lnTo>
                  <a:lnTo>
                    <a:pt x="4841556" y="3447"/>
                  </a:lnTo>
                  <a:lnTo>
                    <a:pt x="4842022" y="2324"/>
                  </a:lnTo>
                  <a:lnTo>
                    <a:pt x="4843881" y="464"/>
                  </a:lnTo>
                  <a:lnTo>
                    <a:pt x="4845004" y="0"/>
                  </a:lnTo>
                  <a:lnTo>
                    <a:pt x="4860016" y="0"/>
                  </a:lnTo>
                  <a:lnTo>
                    <a:pt x="4861139" y="464"/>
                  </a:lnTo>
                  <a:lnTo>
                    <a:pt x="4862999" y="2324"/>
                  </a:lnTo>
                  <a:lnTo>
                    <a:pt x="4863464" y="3447"/>
                  </a:lnTo>
                  <a:lnTo>
                    <a:pt x="4863464" y="6077"/>
                  </a:lnTo>
                  <a:lnTo>
                    <a:pt x="4862999" y="7200"/>
                  </a:lnTo>
                  <a:lnTo>
                    <a:pt x="4861139" y="9060"/>
                  </a:lnTo>
                  <a:lnTo>
                    <a:pt x="4860016" y="9524"/>
                  </a:lnTo>
                  <a:close/>
                </a:path>
                <a:path w="10487660" h="9525">
                  <a:moveTo>
                    <a:pt x="4897259" y="9524"/>
                  </a:moveTo>
                  <a:lnTo>
                    <a:pt x="4882246" y="9524"/>
                  </a:lnTo>
                  <a:lnTo>
                    <a:pt x="4881123" y="9060"/>
                  </a:lnTo>
                  <a:lnTo>
                    <a:pt x="4879264" y="7200"/>
                  </a:lnTo>
                  <a:lnTo>
                    <a:pt x="4878799" y="6077"/>
                  </a:lnTo>
                  <a:lnTo>
                    <a:pt x="4878799" y="3447"/>
                  </a:lnTo>
                  <a:lnTo>
                    <a:pt x="4879264" y="2324"/>
                  </a:lnTo>
                  <a:lnTo>
                    <a:pt x="4881123" y="464"/>
                  </a:lnTo>
                  <a:lnTo>
                    <a:pt x="4882246" y="0"/>
                  </a:lnTo>
                  <a:lnTo>
                    <a:pt x="4897259" y="0"/>
                  </a:lnTo>
                  <a:lnTo>
                    <a:pt x="4898382" y="464"/>
                  </a:lnTo>
                  <a:lnTo>
                    <a:pt x="4900241" y="2324"/>
                  </a:lnTo>
                  <a:lnTo>
                    <a:pt x="4900707" y="3447"/>
                  </a:lnTo>
                  <a:lnTo>
                    <a:pt x="4900707" y="6077"/>
                  </a:lnTo>
                  <a:lnTo>
                    <a:pt x="4900241" y="7200"/>
                  </a:lnTo>
                  <a:lnTo>
                    <a:pt x="4898382" y="9060"/>
                  </a:lnTo>
                  <a:lnTo>
                    <a:pt x="4897259" y="9524"/>
                  </a:lnTo>
                  <a:close/>
                </a:path>
                <a:path w="10487660" h="9525">
                  <a:moveTo>
                    <a:pt x="4934502" y="9524"/>
                  </a:moveTo>
                  <a:lnTo>
                    <a:pt x="4919489" y="9524"/>
                  </a:lnTo>
                  <a:lnTo>
                    <a:pt x="4918366" y="9060"/>
                  </a:lnTo>
                  <a:lnTo>
                    <a:pt x="4916507" y="7200"/>
                  </a:lnTo>
                  <a:lnTo>
                    <a:pt x="4916042" y="6077"/>
                  </a:lnTo>
                  <a:lnTo>
                    <a:pt x="4916042" y="3447"/>
                  </a:lnTo>
                  <a:lnTo>
                    <a:pt x="4916507" y="2324"/>
                  </a:lnTo>
                  <a:lnTo>
                    <a:pt x="4918366" y="464"/>
                  </a:lnTo>
                  <a:lnTo>
                    <a:pt x="4919489" y="0"/>
                  </a:lnTo>
                  <a:lnTo>
                    <a:pt x="4934502" y="0"/>
                  </a:lnTo>
                  <a:lnTo>
                    <a:pt x="4935625" y="464"/>
                  </a:lnTo>
                  <a:lnTo>
                    <a:pt x="4937485" y="2324"/>
                  </a:lnTo>
                  <a:lnTo>
                    <a:pt x="4937950" y="3447"/>
                  </a:lnTo>
                  <a:lnTo>
                    <a:pt x="4937950" y="6077"/>
                  </a:lnTo>
                  <a:lnTo>
                    <a:pt x="4937485" y="7200"/>
                  </a:lnTo>
                  <a:lnTo>
                    <a:pt x="4935625" y="9060"/>
                  </a:lnTo>
                  <a:lnTo>
                    <a:pt x="4934502" y="9524"/>
                  </a:lnTo>
                  <a:close/>
                </a:path>
                <a:path w="10487660" h="9525">
                  <a:moveTo>
                    <a:pt x="4971744" y="9524"/>
                  </a:moveTo>
                  <a:lnTo>
                    <a:pt x="4956732" y="9524"/>
                  </a:lnTo>
                  <a:lnTo>
                    <a:pt x="4955609" y="9060"/>
                  </a:lnTo>
                  <a:lnTo>
                    <a:pt x="4953750" y="7200"/>
                  </a:lnTo>
                  <a:lnTo>
                    <a:pt x="4953285" y="6077"/>
                  </a:lnTo>
                  <a:lnTo>
                    <a:pt x="4953285" y="3447"/>
                  </a:lnTo>
                  <a:lnTo>
                    <a:pt x="4953750" y="2324"/>
                  </a:lnTo>
                  <a:lnTo>
                    <a:pt x="4955609" y="464"/>
                  </a:lnTo>
                  <a:lnTo>
                    <a:pt x="4956732" y="0"/>
                  </a:lnTo>
                  <a:lnTo>
                    <a:pt x="4971744" y="0"/>
                  </a:lnTo>
                  <a:lnTo>
                    <a:pt x="4972867" y="464"/>
                  </a:lnTo>
                  <a:lnTo>
                    <a:pt x="4974726" y="2324"/>
                  </a:lnTo>
                  <a:lnTo>
                    <a:pt x="4975192" y="3447"/>
                  </a:lnTo>
                  <a:lnTo>
                    <a:pt x="4975192" y="6077"/>
                  </a:lnTo>
                  <a:lnTo>
                    <a:pt x="4974726" y="7200"/>
                  </a:lnTo>
                  <a:lnTo>
                    <a:pt x="4972867" y="9060"/>
                  </a:lnTo>
                  <a:lnTo>
                    <a:pt x="4971744" y="9524"/>
                  </a:lnTo>
                  <a:close/>
                </a:path>
                <a:path w="10487660" h="9525">
                  <a:moveTo>
                    <a:pt x="5008988" y="9524"/>
                  </a:moveTo>
                  <a:lnTo>
                    <a:pt x="4993975" y="9524"/>
                  </a:lnTo>
                  <a:lnTo>
                    <a:pt x="4992852" y="9060"/>
                  </a:lnTo>
                  <a:lnTo>
                    <a:pt x="4990992" y="7200"/>
                  </a:lnTo>
                  <a:lnTo>
                    <a:pt x="4990527" y="6077"/>
                  </a:lnTo>
                  <a:lnTo>
                    <a:pt x="4990527" y="3447"/>
                  </a:lnTo>
                  <a:lnTo>
                    <a:pt x="4990992" y="2324"/>
                  </a:lnTo>
                  <a:lnTo>
                    <a:pt x="4992852" y="464"/>
                  </a:lnTo>
                  <a:lnTo>
                    <a:pt x="4993975" y="0"/>
                  </a:lnTo>
                  <a:lnTo>
                    <a:pt x="5008988" y="0"/>
                  </a:lnTo>
                  <a:lnTo>
                    <a:pt x="5010110" y="464"/>
                  </a:lnTo>
                  <a:lnTo>
                    <a:pt x="5011970" y="2324"/>
                  </a:lnTo>
                  <a:lnTo>
                    <a:pt x="5012435" y="3447"/>
                  </a:lnTo>
                  <a:lnTo>
                    <a:pt x="5012435" y="6077"/>
                  </a:lnTo>
                  <a:lnTo>
                    <a:pt x="5011970" y="7200"/>
                  </a:lnTo>
                  <a:lnTo>
                    <a:pt x="5010110" y="9060"/>
                  </a:lnTo>
                  <a:lnTo>
                    <a:pt x="5008988" y="9524"/>
                  </a:lnTo>
                  <a:close/>
                </a:path>
                <a:path w="10487660" h="9525">
                  <a:moveTo>
                    <a:pt x="5046230" y="9524"/>
                  </a:moveTo>
                  <a:lnTo>
                    <a:pt x="5031217" y="9524"/>
                  </a:lnTo>
                  <a:lnTo>
                    <a:pt x="5030095" y="9060"/>
                  </a:lnTo>
                  <a:lnTo>
                    <a:pt x="5028235" y="7200"/>
                  </a:lnTo>
                  <a:lnTo>
                    <a:pt x="5027770" y="6077"/>
                  </a:lnTo>
                  <a:lnTo>
                    <a:pt x="5027770" y="3447"/>
                  </a:lnTo>
                  <a:lnTo>
                    <a:pt x="5028235" y="2324"/>
                  </a:lnTo>
                  <a:lnTo>
                    <a:pt x="5030095" y="464"/>
                  </a:lnTo>
                  <a:lnTo>
                    <a:pt x="5031217" y="0"/>
                  </a:lnTo>
                  <a:lnTo>
                    <a:pt x="5046230" y="0"/>
                  </a:lnTo>
                  <a:lnTo>
                    <a:pt x="5047353" y="464"/>
                  </a:lnTo>
                  <a:lnTo>
                    <a:pt x="5049212" y="2324"/>
                  </a:lnTo>
                  <a:lnTo>
                    <a:pt x="5049677" y="3447"/>
                  </a:lnTo>
                  <a:lnTo>
                    <a:pt x="5049677" y="6077"/>
                  </a:lnTo>
                  <a:lnTo>
                    <a:pt x="5049212" y="7200"/>
                  </a:lnTo>
                  <a:lnTo>
                    <a:pt x="5047353" y="9060"/>
                  </a:lnTo>
                  <a:lnTo>
                    <a:pt x="5046230" y="9524"/>
                  </a:lnTo>
                  <a:close/>
                </a:path>
                <a:path w="10487660" h="9525">
                  <a:moveTo>
                    <a:pt x="5083473" y="9524"/>
                  </a:moveTo>
                  <a:lnTo>
                    <a:pt x="5068460" y="9524"/>
                  </a:lnTo>
                  <a:lnTo>
                    <a:pt x="5067338" y="9060"/>
                  </a:lnTo>
                  <a:lnTo>
                    <a:pt x="5065478" y="7200"/>
                  </a:lnTo>
                  <a:lnTo>
                    <a:pt x="5065013" y="6077"/>
                  </a:lnTo>
                  <a:lnTo>
                    <a:pt x="5065013" y="3447"/>
                  </a:lnTo>
                  <a:lnTo>
                    <a:pt x="5065478" y="2324"/>
                  </a:lnTo>
                  <a:lnTo>
                    <a:pt x="5067338" y="464"/>
                  </a:lnTo>
                  <a:lnTo>
                    <a:pt x="5068460" y="0"/>
                  </a:lnTo>
                  <a:lnTo>
                    <a:pt x="5083473" y="0"/>
                  </a:lnTo>
                  <a:lnTo>
                    <a:pt x="5084596" y="464"/>
                  </a:lnTo>
                  <a:lnTo>
                    <a:pt x="5086456" y="2324"/>
                  </a:lnTo>
                  <a:lnTo>
                    <a:pt x="5086921" y="3447"/>
                  </a:lnTo>
                  <a:lnTo>
                    <a:pt x="5086921" y="6077"/>
                  </a:lnTo>
                  <a:lnTo>
                    <a:pt x="5086456" y="7200"/>
                  </a:lnTo>
                  <a:lnTo>
                    <a:pt x="5084596" y="9060"/>
                  </a:lnTo>
                  <a:lnTo>
                    <a:pt x="5083473" y="9524"/>
                  </a:lnTo>
                  <a:close/>
                </a:path>
                <a:path w="10487660" h="9525">
                  <a:moveTo>
                    <a:pt x="5120716" y="9524"/>
                  </a:moveTo>
                  <a:lnTo>
                    <a:pt x="5105703" y="9524"/>
                  </a:lnTo>
                  <a:lnTo>
                    <a:pt x="5104580" y="9060"/>
                  </a:lnTo>
                  <a:lnTo>
                    <a:pt x="5102720" y="7200"/>
                  </a:lnTo>
                  <a:lnTo>
                    <a:pt x="5102255" y="6077"/>
                  </a:lnTo>
                  <a:lnTo>
                    <a:pt x="5102255" y="3447"/>
                  </a:lnTo>
                  <a:lnTo>
                    <a:pt x="5102720" y="2324"/>
                  </a:lnTo>
                  <a:lnTo>
                    <a:pt x="5104580" y="464"/>
                  </a:lnTo>
                  <a:lnTo>
                    <a:pt x="5105703" y="0"/>
                  </a:lnTo>
                  <a:lnTo>
                    <a:pt x="5120716" y="0"/>
                  </a:lnTo>
                  <a:lnTo>
                    <a:pt x="5121838" y="464"/>
                  </a:lnTo>
                  <a:lnTo>
                    <a:pt x="5123698" y="2324"/>
                  </a:lnTo>
                  <a:lnTo>
                    <a:pt x="5124163" y="3447"/>
                  </a:lnTo>
                  <a:lnTo>
                    <a:pt x="5124163" y="6077"/>
                  </a:lnTo>
                  <a:lnTo>
                    <a:pt x="5123698" y="7200"/>
                  </a:lnTo>
                  <a:lnTo>
                    <a:pt x="5121838" y="9060"/>
                  </a:lnTo>
                  <a:lnTo>
                    <a:pt x="5120716" y="9524"/>
                  </a:lnTo>
                  <a:close/>
                </a:path>
                <a:path w="10487660" h="9525">
                  <a:moveTo>
                    <a:pt x="5157958" y="9524"/>
                  </a:moveTo>
                  <a:lnTo>
                    <a:pt x="5142945" y="9524"/>
                  </a:lnTo>
                  <a:lnTo>
                    <a:pt x="5141823" y="9060"/>
                  </a:lnTo>
                  <a:lnTo>
                    <a:pt x="5139963" y="7200"/>
                  </a:lnTo>
                  <a:lnTo>
                    <a:pt x="5139498" y="6077"/>
                  </a:lnTo>
                  <a:lnTo>
                    <a:pt x="5139498" y="3447"/>
                  </a:lnTo>
                  <a:lnTo>
                    <a:pt x="5139963" y="2324"/>
                  </a:lnTo>
                  <a:lnTo>
                    <a:pt x="5141823" y="464"/>
                  </a:lnTo>
                  <a:lnTo>
                    <a:pt x="5142945" y="0"/>
                  </a:lnTo>
                  <a:lnTo>
                    <a:pt x="5157958" y="0"/>
                  </a:lnTo>
                  <a:lnTo>
                    <a:pt x="5159081" y="464"/>
                  </a:lnTo>
                  <a:lnTo>
                    <a:pt x="5160941" y="2324"/>
                  </a:lnTo>
                  <a:lnTo>
                    <a:pt x="5161406" y="3447"/>
                  </a:lnTo>
                  <a:lnTo>
                    <a:pt x="5161406" y="6077"/>
                  </a:lnTo>
                  <a:lnTo>
                    <a:pt x="5160941" y="7200"/>
                  </a:lnTo>
                  <a:lnTo>
                    <a:pt x="5159081" y="9060"/>
                  </a:lnTo>
                  <a:lnTo>
                    <a:pt x="5157958" y="9524"/>
                  </a:lnTo>
                  <a:close/>
                </a:path>
                <a:path w="10487660" h="9525">
                  <a:moveTo>
                    <a:pt x="5195201" y="9524"/>
                  </a:moveTo>
                  <a:lnTo>
                    <a:pt x="5180188" y="9524"/>
                  </a:lnTo>
                  <a:lnTo>
                    <a:pt x="5179066" y="9060"/>
                  </a:lnTo>
                  <a:lnTo>
                    <a:pt x="5177206" y="7200"/>
                  </a:lnTo>
                  <a:lnTo>
                    <a:pt x="5176741" y="6077"/>
                  </a:lnTo>
                  <a:lnTo>
                    <a:pt x="5176741" y="3447"/>
                  </a:lnTo>
                  <a:lnTo>
                    <a:pt x="5177206" y="2324"/>
                  </a:lnTo>
                  <a:lnTo>
                    <a:pt x="5179066" y="464"/>
                  </a:lnTo>
                  <a:lnTo>
                    <a:pt x="5180188" y="0"/>
                  </a:lnTo>
                  <a:lnTo>
                    <a:pt x="5195201" y="0"/>
                  </a:lnTo>
                  <a:lnTo>
                    <a:pt x="5196324" y="464"/>
                  </a:lnTo>
                  <a:lnTo>
                    <a:pt x="5198184" y="2324"/>
                  </a:lnTo>
                  <a:lnTo>
                    <a:pt x="5198649" y="3447"/>
                  </a:lnTo>
                  <a:lnTo>
                    <a:pt x="5198649" y="6077"/>
                  </a:lnTo>
                  <a:lnTo>
                    <a:pt x="5198184" y="7200"/>
                  </a:lnTo>
                  <a:lnTo>
                    <a:pt x="5196324" y="9060"/>
                  </a:lnTo>
                  <a:lnTo>
                    <a:pt x="5195201" y="9524"/>
                  </a:lnTo>
                  <a:close/>
                </a:path>
                <a:path w="10487660" h="9525">
                  <a:moveTo>
                    <a:pt x="5232443" y="9524"/>
                  </a:moveTo>
                  <a:lnTo>
                    <a:pt x="5217431" y="9524"/>
                  </a:lnTo>
                  <a:lnTo>
                    <a:pt x="5216308" y="9060"/>
                  </a:lnTo>
                  <a:lnTo>
                    <a:pt x="5214449" y="7200"/>
                  </a:lnTo>
                  <a:lnTo>
                    <a:pt x="5213984" y="6077"/>
                  </a:lnTo>
                  <a:lnTo>
                    <a:pt x="5213984" y="3447"/>
                  </a:lnTo>
                  <a:lnTo>
                    <a:pt x="5214449" y="2324"/>
                  </a:lnTo>
                  <a:lnTo>
                    <a:pt x="5216308" y="464"/>
                  </a:lnTo>
                  <a:lnTo>
                    <a:pt x="5217431" y="0"/>
                  </a:lnTo>
                  <a:lnTo>
                    <a:pt x="5232443" y="0"/>
                  </a:lnTo>
                  <a:lnTo>
                    <a:pt x="5233566" y="464"/>
                  </a:lnTo>
                  <a:lnTo>
                    <a:pt x="5235426" y="2324"/>
                  </a:lnTo>
                  <a:lnTo>
                    <a:pt x="5235891" y="3447"/>
                  </a:lnTo>
                  <a:lnTo>
                    <a:pt x="5235891" y="6077"/>
                  </a:lnTo>
                  <a:lnTo>
                    <a:pt x="5235426" y="7200"/>
                  </a:lnTo>
                  <a:lnTo>
                    <a:pt x="5233566" y="9060"/>
                  </a:lnTo>
                  <a:lnTo>
                    <a:pt x="5232443" y="9524"/>
                  </a:lnTo>
                  <a:close/>
                </a:path>
                <a:path w="10487660" h="9525">
                  <a:moveTo>
                    <a:pt x="5269687" y="9524"/>
                  </a:moveTo>
                  <a:lnTo>
                    <a:pt x="5254674" y="9524"/>
                  </a:lnTo>
                  <a:lnTo>
                    <a:pt x="5253551" y="9060"/>
                  </a:lnTo>
                  <a:lnTo>
                    <a:pt x="5251691" y="7200"/>
                  </a:lnTo>
                  <a:lnTo>
                    <a:pt x="5251226" y="6077"/>
                  </a:lnTo>
                  <a:lnTo>
                    <a:pt x="5251226" y="3447"/>
                  </a:lnTo>
                  <a:lnTo>
                    <a:pt x="5251691" y="2324"/>
                  </a:lnTo>
                  <a:lnTo>
                    <a:pt x="5253551" y="464"/>
                  </a:lnTo>
                  <a:lnTo>
                    <a:pt x="5254674" y="0"/>
                  </a:lnTo>
                  <a:lnTo>
                    <a:pt x="5269687" y="0"/>
                  </a:lnTo>
                  <a:lnTo>
                    <a:pt x="5270810" y="464"/>
                  </a:lnTo>
                  <a:lnTo>
                    <a:pt x="5272669" y="2324"/>
                  </a:lnTo>
                  <a:lnTo>
                    <a:pt x="5273134" y="3447"/>
                  </a:lnTo>
                  <a:lnTo>
                    <a:pt x="5273134" y="6077"/>
                  </a:lnTo>
                  <a:lnTo>
                    <a:pt x="5272669" y="7200"/>
                  </a:lnTo>
                  <a:lnTo>
                    <a:pt x="5270810" y="9060"/>
                  </a:lnTo>
                  <a:lnTo>
                    <a:pt x="5269687" y="9524"/>
                  </a:lnTo>
                  <a:close/>
                </a:path>
                <a:path w="10487660" h="9525">
                  <a:moveTo>
                    <a:pt x="5306929" y="9524"/>
                  </a:moveTo>
                  <a:lnTo>
                    <a:pt x="5291916" y="9524"/>
                  </a:lnTo>
                  <a:lnTo>
                    <a:pt x="5290794" y="9060"/>
                  </a:lnTo>
                  <a:lnTo>
                    <a:pt x="5288934" y="7200"/>
                  </a:lnTo>
                  <a:lnTo>
                    <a:pt x="5288469" y="6077"/>
                  </a:lnTo>
                  <a:lnTo>
                    <a:pt x="5288469" y="3447"/>
                  </a:lnTo>
                  <a:lnTo>
                    <a:pt x="5288934" y="2324"/>
                  </a:lnTo>
                  <a:lnTo>
                    <a:pt x="5290794" y="464"/>
                  </a:lnTo>
                  <a:lnTo>
                    <a:pt x="5291916" y="0"/>
                  </a:lnTo>
                  <a:lnTo>
                    <a:pt x="5306929" y="0"/>
                  </a:lnTo>
                  <a:lnTo>
                    <a:pt x="5308052" y="464"/>
                  </a:lnTo>
                  <a:lnTo>
                    <a:pt x="5309911" y="2324"/>
                  </a:lnTo>
                  <a:lnTo>
                    <a:pt x="5310376" y="3447"/>
                  </a:lnTo>
                  <a:lnTo>
                    <a:pt x="5310376" y="6077"/>
                  </a:lnTo>
                  <a:lnTo>
                    <a:pt x="5309911" y="7200"/>
                  </a:lnTo>
                  <a:lnTo>
                    <a:pt x="5308052" y="9060"/>
                  </a:lnTo>
                  <a:lnTo>
                    <a:pt x="5306929" y="9524"/>
                  </a:lnTo>
                  <a:close/>
                </a:path>
                <a:path w="10487660" h="9525">
                  <a:moveTo>
                    <a:pt x="5344172" y="9524"/>
                  </a:moveTo>
                  <a:lnTo>
                    <a:pt x="5329159" y="9524"/>
                  </a:lnTo>
                  <a:lnTo>
                    <a:pt x="5328036" y="9060"/>
                  </a:lnTo>
                  <a:lnTo>
                    <a:pt x="5326177" y="7200"/>
                  </a:lnTo>
                  <a:lnTo>
                    <a:pt x="5325711" y="6077"/>
                  </a:lnTo>
                  <a:lnTo>
                    <a:pt x="5325711" y="3447"/>
                  </a:lnTo>
                  <a:lnTo>
                    <a:pt x="5326177" y="2324"/>
                  </a:lnTo>
                  <a:lnTo>
                    <a:pt x="5328036" y="464"/>
                  </a:lnTo>
                  <a:lnTo>
                    <a:pt x="5329159" y="0"/>
                  </a:lnTo>
                  <a:lnTo>
                    <a:pt x="5344172" y="0"/>
                  </a:lnTo>
                  <a:lnTo>
                    <a:pt x="5345295" y="464"/>
                  </a:lnTo>
                  <a:lnTo>
                    <a:pt x="5347154" y="2324"/>
                  </a:lnTo>
                  <a:lnTo>
                    <a:pt x="5347619" y="3447"/>
                  </a:lnTo>
                  <a:lnTo>
                    <a:pt x="5347619" y="6077"/>
                  </a:lnTo>
                  <a:lnTo>
                    <a:pt x="5347154" y="7200"/>
                  </a:lnTo>
                  <a:lnTo>
                    <a:pt x="5345295" y="9060"/>
                  </a:lnTo>
                  <a:lnTo>
                    <a:pt x="5344172" y="9524"/>
                  </a:lnTo>
                  <a:close/>
                </a:path>
                <a:path w="10487660" h="9525">
                  <a:moveTo>
                    <a:pt x="5381415" y="9524"/>
                  </a:moveTo>
                  <a:lnTo>
                    <a:pt x="5366402" y="9524"/>
                  </a:lnTo>
                  <a:lnTo>
                    <a:pt x="5365279" y="9060"/>
                  </a:lnTo>
                  <a:lnTo>
                    <a:pt x="5363420" y="7200"/>
                  </a:lnTo>
                  <a:lnTo>
                    <a:pt x="5362955" y="6077"/>
                  </a:lnTo>
                  <a:lnTo>
                    <a:pt x="5362955" y="3447"/>
                  </a:lnTo>
                  <a:lnTo>
                    <a:pt x="5363420" y="2324"/>
                  </a:lnTo>
                  <a:lnTo>
                    <a:pt x="5365279" y="464"/>
                  </a:lnTo>
                  <a:lnTo>
                    <a:pt x="5366402" y="0"/>
                  </a:lnTo>
                  <a:lnTo>
                    <a:pt x="5381415" y="0"/>
                  </a:lnTo>
                  <a:lnTo>
                    <a:pt x="5382538" y="464"/>
                  </a:lnTo>
                  <a:lnTo>
                    <a:pt x="5384397" y="2324"/>
                  </a:lnTo>
                  <a:lnTo>
                    <a:pt x="5384863" y="3447"/>
                  </a:lnTo>
                  <a:lnTo>
                    <a:pt x="5384863" y="6077"/>
                  </a:lnTo>
                  <a:lnTo>
                    <a:pt x="5384397" y="7200"/>
                  </a:lnTo>
                  <a:lnTo>
                    <a:pt x="5382538" y="9060"/>
                  </a:lnTo>
                  <a:lnTo>
                    <a:pt x="5381415" y="9524"/>
                  </a:lnTo>
                  <a:close/>
                </a:path>
                <a:path w="10487660" h="9525">
                  <a:moveTo>
                    <a:pt x="5418657" y="9524"/>
                  </a:moveTo>
                  <a:lnTo>
                    <a:pt x="5403644" y="9524"/>
                  </a:lnTo>
                  <a:lnTo>
                    <a:pt x="5402522" y="9060"/>
                  </a:lnTo>
                  <a:lnTo>
                    <a:pt x="5400663" y="7200"/>
                  </a:lnTo>
                  <a:lnTo>
                    <a:pt x="5400198" y="6077"/>
                  </a:lnTo>
                  <a:lnTo>
                    <a:pt x="5400198" y="3447"/>
                  </a:lnTo>
                  <a:lnTo>
                    <a:pt x="5400663" y="2324"/>
                  </a:lnTo>
                  <a:lnTo>
                    <a:pt x="5402522" y="464"/>
                  </a:lnTo>
                  <a:lnTo>
                    <a:pt x="5403644" y="0"/>
                  </a:lnTo>
                  <a:lnTo>
                    <a:pt x="5418657" y="0"/>
                  </a:lnTo>
                  <a:lnTo>
                    <a:pt x="5419780" y="464"/>
                  </a:lnTo>
                  <a:lnTo>
                    <a:pt x="5421640" y="2324"/>
                  </a:lnTo>
                  <a:lnTo>
                    <a:pt x="5422105" y="3447"/>
                  </a:lnTo>
                  <a:lnTo>
                    <a:pt x="5422105" y="6077"/>
                  </a:lnTo>
                  <a:lnTo>
                    <a:pt x="5421640" y="7200"/>
                  </a:lnTo>
                  <a:lnTo>
                    <a:pt x="5419780" y="9060"/>
                  </a:lnTo>
                  <a:lnTo>
                    <a:pt x="5418657" y="9524"/>
                  </a:lnTo>
                  <a:close/>
                </a:path>
                <a:path w="10487660" h="9525">
                  <a:moveTo>
                    <a:pt x="5455901" y="9524"/>
                  </a:moveTo>
                  <a:lnTo>
                    <a:pt x="5440888" y="9524"/>
                  </a:lnTo>
                  <a:lnTo>
                    <a:pt x="5439765" y="9060"/>
                  </a:lnTo>
                  <a:lnTo>
                    <a:pt x="5437905" y="7200"/>
                  </a:lnTo>
                  <a:lnTo>
                    <a:pt x="5437440" y="6077"/>
                  </a:lnTo>
                  <a:lnTo>
                    <a:pt x="5437440" y="3447"/>
                  </a:lnTo>
                  <a:lnTo>
                    <a:pt x="5437905" y="2324"/>
                  </a:lnTo>
                  <a:lnTo>
                    <a:pt x="5439765" y="464"/>
                  </a:lnTo>
                  <a:lnTo>
                    <a:pt x="5440888" y="0"/>
                  </a:lnTo>
                  <a:lnTo>
                    <a:pt x="5455901" y="0"/>
                  </a:lnTo>
                  <a:lnTo>
                    <a:pt x="5457023" y="464"/>
                  </a:lnTo>
                  <a:lnTo>
                    <a:pt x="5458883" y="2324"/>
                  </a:lnTo>
                  <a:lnTo>
                    <a:pt x="5459348" y="3447"/>
                  </a:lnTo>
                  <a:lnTo>
                    <a:pt x="5459348" y="6077"/>
                  </a:lnTo>
                  <a:lnTo>
                    <a:pt x="5458883" y="7200"/>
                  </a:lnTo>
                  <a:lnTo>
                    <a:pt x="5457023" y="9060"/>
                  </a:lnTo>
                  <a:lnTo>
                    <a:pt x="5455901" y="9524"/>
                  </a:lnTo>
                  <a:close/>
                </a:path>
                <a:path w="10487660" h="9525">
                  <a:moveTo>
                    <a:pt x="5493144" y="9524"/>
                  </a:moveTo>
                  <a:lnTo>
                    <a:pt x="5478130" y="9524"/>
                  </a:lnTo>
                  <a:lnTo>
                    <a:pt x="5477007" y="9060"/>
                  </a:lnTo>
                  <a:lnTo>
                    <a:pt x="5475148" y="7200"/>
                  </a:lnTo>
                  <a:lnTo>
                    <a:pt x="5474683" y="6077"/>
                  </a:lnTo>
                  <a:lnTo>
                    <a:pt x="5474683" y="3447"/>
                  </a:lnTo>
                  <a:lnTo>
                    <a:pt x="5475148" y="2324"/>
                  </a:lnTo>
                  <a:lnTo>
                    <a:pt x="5477007" y="464"/>
                  </a:lnTo>
                  <a:lnTo>
                    <a:pt x="5478130" y="0"/>
                  </a:lnTo>
                  <a:lnTo>
                    <a:pt x="5493144" y="0"/>
                  </a:lnTo>
                  <a:lnTo>
                    <a:pt x="5494266" y="464"/>
                  </a:lnTo>
                  <a:lnTo>
                    <a:pt x="5496125" y="2324"/>
                  </a:lnTo>
                  <a:lnTo>
                    <a:pt x="5496591" y="3447"/>
                  </a:lnTo>
                  <a:lnTo>
                    <a:pt x="5496591" y="6077"/>
                  </a:lnTo>
                  <a:lnTo>
                    <a:pt x="5496125" y="7200"/>
                  </a:lnTo>
                  <a:lnTo>
                    <a:pt x="5494266" y="9060"/>
                  </a:lnTo>
                  <a:lnTo>
                    <a:pt x="5493144" y="9524"/>
                  </a:lnTo>
                  <a:close/>
                </a:path>
                <a:path w="10487660" h="9525">
                  <a:moveTo>
                    <a:pt x="5530386" y="9524"/>
                  </a:moveTo>
                  <a:lnTo>
                    <a:pt x="5515373" y="9524"/>
                  </a:lnTo>
                  <a:lnTo>
                    <a:pt x="5514250" y="9060"/>
                  </a:lnTo>
                  <a:lnTo>
                    <a:pt x="5512391" y="7200"/>
                  </a:lnTo>
                  <a:lnTo>
                    <a:pt x="5511926" y="6077"/>
                  </a:lnTo>
                  <a:lnTo>
                    <a:pt x="5511926" y="3447"/>
                  </a:lnTo>
                  <a:lnTo>
                    <a:pt x="5512391" y="2324"/>
                  </a:lnTo>
                  <a:lnTo>
                    <a:pt x="5514250" y="464"/>
                  </a:lnTo>
                  <a:lnTo>
                    <a:pt x="5515373" y="0"/>
                  </a:lnTo>
                  <a:lnTo>
                    <a:pt x="5530386" y="0"/>
                  </a:lnTo>
                  <a:lnTo>
                    <a:pt x="5531509" y="464"/>
                  </a:lnTo>
                  <a:lnTo>
                    <a:pt x="5533368" y="2324"/>
                  </a:lnTo>
                  <a:lnTo>
                    <a:pt x="5533833" y="3447"/>
                  </a:lnTo>
                  <a:lnTo>
                    <a:pt x="5533833" y="6077"/>
                  </a:lnTo>
                  <a:lnTo>
                    <a:pt x="5533368" y="7200"/>
                  </a:lnTo>
                  <a:lnTo>
                    <a:pt x="5531509" y="9060"/>
                  </a:lnTo>
                  <a:lnTo>
                    <a:pt x="5530386" y="9524"/>
                  </a:lnTo>
                  <a:close/>
                </a:path>
                <a:path w="10487660" h="9525">
                  <a:moveTo>
                    <a:pt x="5567629" y="9524"/>
                  </a:moveTo>
                  <a:lnTo>
                    <a:pt x="5552616" y="9524"/>
                  </a:lnTo>
                  <a:lnTo>
                    <a:pt x="5551493" y="9060"/>
                  </a:lnTo>
                  <a:lnTo>
                    <a:pt x="5549633" y="7200"/>
                  </a:lnTo>
                  <a:lnTo>
                    <a:pt x="5549168" y="6077"/>
                  </a:lnTo>
                  <a:lnTo>
                    <a:pt x="5549168" y="3447"/>
                  </a:lnTo>
                  <a:lnTo>
                    <a:pt x="5549633" y="2324"/>
                  </a:lnTo>
                  <a:lnTo>
                    <a:pt x="5551493" y="464"/>
                  </a:lnTo>
                  <a:lnTo>
                    <a:pt x="5552616" y="0"/>
                  </a:lnTo>
                  <a:lnTo>
                    <a:pt x="5567629" y="0"/>
                  </a:lnTo>
                  <a:lnTo>
                    <a:pt x="5568751" y="464"/>
                  </a:lnTo>
                  <a:lnTo>
                    <a:pt x="5570610" y="2324"/>
                  </a:lnTo>
                  <a:lnTo>
                    <a:pt x="5571075" y="3447"/>
                  </a:lnTo>
                  <a:lnTo>
                    <a:pt x="5571075" y="6077"/>
                  </a:lnTo>
                  <a:lnTo>
                    <a:pt x="5570610" y="7200"/>
                  </a:lnTo>
                  <a:lnTo>
                    <a:pt x="5568751" y="9060"/>
                  </a:lnTo>
                  <a:lnTo>
                    <a:pt x="5567629" y="9524"/>
                  </a:lnTo>
                  <a:close/>
                </a:path>
                <a:path w="10487660" h="9525">
                  <a:moveTo>
                    <a:pt x="5604871" y="9524"/>
                  </a:moveTo>
                  <a:lnTo>
                    <a:pt x="5589859" y="9524"/>
                  </a:lnTo>
                  <a:lnTo>
                    <a:pt x="5588736" y="9060"/>
                  </a:lnTo>
                  <a:lnTo>
                    <a:pt x="5586877" y="7200"/>
                  </a:lnTo>
                  <a:lnTo>
                    <a:pt x="5586412" y="6077"/>
                  </a:lnTo>
                  <a:lnTo>
                    <a:pt x="5586412" y="3447"/>
                  </a:lnTo>
                  <a:lnTo>
                    <a:pt x="5586877" y="2324"/>
                  </a:lnTo>
                  <a:lnTo>
                    <a:pt x="5588736" y="464"/>
                  </a:lnTo>
                  <a:lnTo>
                    <a:pt x="5589859" y="0"/>
                  </a:lnTo>
                  <a:lnTo>
                    <a:pt x="5604871" y="0"/>
                  </a:lnTo>
                  <a:lnTo>
                    <a:pt x="5605994" y="464"/>
                  </a:lnTo>
                  <a:lnTo>
                    <a:pt x="5607854" y="2324"/>
                  </a:lnTo>
                  <a:lnTo>
                    <a:pt x="5608319" y="3447"/>
                  </a:lnTo>
                  <a:lnTo>
                    <a:pt x="5608319" y="6077"/>
                  </a:lnTo>
                  <a:lnTo>
                    <a:pt x="5607854" y="7200"/>
                  </a:lnTo>
                  <a:lnTo>
                    <a:pt x="5605994" y="9060"/>
                  </a:lnTo>
                  <a:lnTo>
                    <a:pt x="5604871" y="9524"/>
                  </a:lnTo>
                  <a:close/>
                </a:path>
                <a:path w="10487660" h="9525">
                  <a:moveTo>
                    <a:pt x="5642114" y="9524"/>
                  </a:moveTo>
                  <a:lnTo>
                    <a:pt x="5627101" y="9524"/>
                  </a:lnTo>
                  <a:lnTo>
                    <a:pt x="5625979" y="9060"/>
                  </a:lnTo>
                  <a:lnTo>
                    <a:pt x="5624119" y="7200"/>
                  </a:lnTo>
                  <a:lnTo>
                    <a:pt x="5623654" y="6077"/>
                  </a:lnTo>
                  <a:lnTo>
                    <a:pt x="5623654" y="3447"/>
                  </a:lnTo>
                  <a:lnTo>
                    <a:pt x="5624119" y="2324"/>
                  </a:lnTo>
                  <a:lnTo>
                    <a:pt x="5625979" y="464"/>
                  </a:lnTo>
                  <a:lnTo>
                    <a:pt x="5627101" y="0"/>
                  </a:lnTo>
                  <a:lnTo>
                    <a:pt x="5642114" y="0"/>
                  </a:lnTo>
                  <a:lnTo>
                    <a:pt x="5643237" y="464"/>
                  </a:lnTo>
                  <a:lnTo>
                    <a:pt x="5645097" y="2324"/>
                  </a:lnTo>
                  <a:lnTo>
                    <a:pt x="5645562" y="3447"/>
                  </a:lnTo>
                  <a:lnTo>
                    <a:pt x="5645562" y="6077"/>
                  </a:lnTo>
                  <a:lnTo>
                    <a:pt x="5645097" y="7200"/>
                  </a:lnTo>
                  <a:lnTo>
                    <a:pt x="5643237" y="9060"/>
                  </a:lnTo>
                  <a:lnTo>
                    <a:pt x="5642114" y="9524"/>
                  </a:lnTo>
                  <a:close/>
                </a:path>
                <a:path w="10487660" h="9525">
                  <a:moveTo>
                    <a:pt x="5679357" y="9524"/>
                  </a:moveTo>
                  <a:lnTo>
                    <a:pt x="5664345" y="9524"/>
                  </a:lnTo>
                  <a:lnTo>
                    <a:pt x="5663222" y="9060"/>
                  </a:lnTo>
                  <a:lnTo>
                    <a:pt x="5661362" y="7200"/>
                  </a:lnTo>
                  <a:lnTo>
                    <a:pt x="5660897" y="6077"/>
                  </a:lnTo>
                  <a:lnTo>
                    <a:pt x="5660897" y="3447"/>
                  </a:lnTo>
                  <a:lnTo>
                    <a:pt x="5661362" y="2324"/>
                  </a:lnTo>
                  <a:lnTo>
                    <a:pt x="5663222" y="464"/>
                  </a:lnTo>
                  <a:lnTo>
                    <a:pt x="5664345" y="0"/>
                  </a:lnTo>
                  <a:lnTo>
                    <a:pt x="5679357" y="0"/>
                  </a:lnTo>
                  <a:lnTo>
                    <a:pt x="5680479" y="464"/>
                  </a:lnTo>
                  <a:lnTo>
                    <a:pt x="5682339" y="2324"/>
                  </a:lnTo>
                  <a:lnTo>
                    <a:pt x="5682804" y="3447"/>
                  </a:lnTo>
                  <a:lnTo>
                    <a:pt x="5682804" y="6077"/>
                  </a:lnTo>
                  <a:lnTo>
                    <a:pt x="5682339" y="7200"/>
                  </a:lnTo>
                  <a:lnTo>
                    <a:pt x="5680479" y="9060"/>
                  </a:lnTo>
                  <a:lnTo>
                    <a:pt x="5679357" y="9524"/>
                  </a:lnTo>
                  <a:close/>
                </a:path>
                <a:path w="10487660" h="9525">
                  <a:moveTo>
                    <a:pt x="5716599" y="9524"/>
                  </a:moveTo>
                  <a:lnTo>
                    <a:pt x="5701587" y="9524"/>
                  </a:lnTo>
                  <a:lnTo>
                    <a:pt x="5700464" y="9060"/>
                  </a:lnTo>
                  <a:lnTo>
                    <a:pt x="5698604" y="7200"/>
                  </a:lnTo>
                  <a:lnTo>
                    <a:pt x="5698139" y="6077"/>
                  </a:lnTo>
                  <a:lnTo>
                    <a:pt x="5698139" y="3447"/>
                  </a:lnTo>
                  <a:lnTo>
                    <a:pt x="5698604" y="2324"/>
                  </a:lnTo>
                  <a:lnTo>
                    <a:pt x="5700464" y="464"/>
                  </a:lnTo>
                  <a:lnTo>
                    <a:pt x="5701587" y="0"/>
                  </a:lnTo>
                  <a:lnTo>
                    <a:pt x="5716599" y="0"/>
                  </a:lnTo>
                  <a:lnTo>
                    <a:pt x="5717722" y="464"/>
                  </a:lnTo>
                  <a:lnTo>
                    <a:pt x="5719582" y="2324"/>
                  </a:lnTo>
                  <a:lnTo>
                    <a:pt x="5720047" y="3447"/>
                  </a:lnTo>
                  <a:lnTo>
                    <a:pt x="5720047" y="6077"/>
                  </a:lnTo>
                  <a:lnTo>
                    <a:pt x="5719582" y="7200"/>
                  </a:lnTo>
                  <a:lnTo>
                    <a:pt x="5717722" y="9060"/>
                  </a:lnTo>
                  <a:lnTo>
                    <a:pt x="5716599" y="9524"/>
                  </a:lnTo>
                  <a:close/>
                </a:path>
                <a:path w="10487660" h="9525">
                  <a:moveTo>
                    <a:pt x="5753843" y="9524"/>
                  </a:moveTo>
                  <a:lnTo>
                    <a:pt x="5738830" y="9524"/>
                  </a:lnTo>
                  <a:lnTo>
                    <a:pt x="5737707" y="9060"/>
                  </a:lnTo>
                  <a:lnTo>
                    <a:pt x="5735847" y="7200"/>
                  </a:lnTo>
                  <a:lnTo>
                    <a:pt x="5735382" y="6077"/>
                  </a:lnTo>
                  <a:lnTo>
                    <a:pt x="5735382" y="3447"/>
                  </a:lnTo>
                  <a:lnTo>
                    <a:pt x="5735847" y="2324"/>
                  </a:lnTo>
                  <a:lnTo>
                    <a:pt x="5737707" y="464"/>
                  </a:lnTo>
                  <a:lnTo>
                    <a:pt x="5738830" y="0"/>
                  </a:lnTo>
                  <a:lnTo>
                    <a:pt x="5753843" y="0"/>
                  </a:lnTo>
                  <a:lnTo>
                    <a:pt x="5754965" y="464"/>
                  </a:lnTo>
                  <a:lnTo>
                    <a:pt x="5756825" y="2324"/>
                  </a:lnTo>
                  <a:lnTo>
                    <a:pt x="5757290" y="3447"/>
                  </a:lnTo>
                  <a:lnTo>
                    <a:pt x="5757290" y="6077"/>
                  </a:lnTo>
                  <a:lnTo>
                    <a:pt x="5756825" y="7200"/>
                  </a:lnTo>
                  <a:lnTo>
                    <a:pt x="5754965" y="9060"/>
                  </a:lnTo>
                  <a:lnTo>
                    <a:pt x="5753843" y="9524"/>
                  </a:lnTo>
                  <a:close/>
                </a:path>
                <a:path w="10487660" h="9525">
                  <a:moveTo>
                    <a:pt x="5791085" y="9524"/>
                  </a:moveTo>
                  <a:lnTo>
                    <a:pt x="5776072" y="9524"/>
                  </a:lnTo>
                  <a:lnTo>
                    <a:pt x="5774950" y="9060"/>
                  </a:lnTo>
                  <a:lnTo>
                    <a:pt x="5773090" y="7200"/>
                  </a:lnTo>
                  <a:lnTo>
                    <a:pt x="5772625" y="6077"/>
                  </a:lnTo>
                  <a:lnTo>
                    <a:pt x="5772625" y="3447"/>
                  </a:lnTo>
                  <a:lnTo>
                    <a:pt x="5773090" y="2324"/>
                  </a:lnTo>
                  <a:lnTo>
                    <a:pt x="5774950" y="464"/>
                  </a:lnTo>
                  <a:lnTo>
                    <a:pt x="5776072" y="0"/>
                  </a:lnTo>
                  <a:lnTo>
                    <a:pt x="5791085" y="0"/>
                  </a:lnTo>
                  <a:lnTo>
                    <a:pt x="5792207" y="464"/>
                  </a:lnTo>
                  <a:lnTo>
                    <a:pt x="5794067" y="2324"/>
                  </a:lnTo>
                  <a:lnTo>
                    <a:pt x="5794532" y="3447"/>
                  </a:lnTo>
                  <a:lnTo>
                    <a:pt x="5794532" y="6077"/>
                  </a:lnTo>
                  <a:lnTo>
                    <a:pt x="5794067" y="7200"/>
                  </a:lnTo>
                  <a:lnTo>
                    <a:pt x="5792207" y="9060"/>
                  </a:lnTo>
                  <a:lnTo>
                    <a:pt x="5791085" y="9524"/>
                  </a:lnTo>
                  <a:close/>
                </a:path>
                <a:path w="10487660" h="9525">
                  <a:moveTo>
                    <a:pt x="5828328" y="9524"/>
                  </a:moveTo>
                  <a:lnTo>
                    <a:pt x="5813315" y="9524"/>
                  </a:lnTo>
                  <a:lnTo>
                    <a:pt x="5812193" y="9060"/>
                  </a:lnTo>
                  <a:lnTo>
                    <a:pt x="5810333" y="7200"/>
                  </a:lnTo>
                  <a:lnTo>
                    <a:pt x="5809868" y="6077"/>
                  </a:lnTo>
                  <a:lnTo>
                    <a:pt x="5809868" y="3447"/>
                  </a:lnTo>
                  <a:lnTo>
                    <a:pt x="5810333" y="2324"/>
                  </a:lnTo>
                  <a:lnTo>
                    <a:pt x="5812193" y="464"/>
                  </a:lnTo>
                  <a:lnTo>
                    <a:pt x="5813315" y="0"/>
                  </a:lnTo>
                  <a:lnTo>
                    <a:pt x="5828328" y="0"/>
                  </a:lnTo>
                  <a:lnTo>
                    <a:pt x="5829450" y="464"/>
                  </a:lnTo>
                  <a:lnTo>
                    <a:pt x="5831310" y="2324"/>
                  </a:lnTo>
                  <a:lnTo>
                    <a:pt x="5831775" y="3447"/>
                  </a:lnTo>
                  <a:lnTo>
                    <a:pt x="5831775" y="6077"/>
                  </a:lnTo>
                  <a:lnTo>
                    <a:pt x="5831310" y="7200"/>
                  </a:lnTo>
                  <a:lnTo>
                    <a:pt x="5829450" y="9060"/>
                  </a:lnTo>
                  <a:lnTo>
                    <a:pt x="5828328" y="9524"/>
                  </a:lnTo>
                  <a:close/>
                </a:path>
                <a:path w="10487660" h="9525">
                  <a:moveTo>
                    <a:pt x="5865570" y="9524"/>
                  </a:moveTo>
                  <a:lnTo>
                    <a:pt x="5850558" y="9524"/>
                  </a:lnTo>
                  <a:lnTo>
                    <a:pt x="5849435" y="9060"/>
                  </a:lnTo>
                  <a:lnTo>
                    <a:pt x="5847576" y="7200"/>
                  </a:lnTo>
                  <a:lnTo>
                    <a:pt x="5847111" y="6077"/>
                  </a:lnTo>
                  <a:lnTo>
                    <a:pt x="5847111" y="3447"/>
                  </a:lnTo>
                  <a:lnTo>
                    <a:pt x="5847576" y="2324"/>
                  </a:lnTo>
                  <a:lnTo>
                    <a:pt x="5849435" y="464"/>
                  </a:lnTo>
                  <a:lnTo>
                    <a:pt x="5850558" y="0"/>
                  </a:lnTo>
                  <a:lnTo>
                    <a:pt x="5865570" y="0"/>
                  </a:lnTo>
                  <a:lnTo>
                    <a:pt x="5866693" y="464"/>
                  </a:lnTo>
                  <a:lnTo>
                    <a:pt x="5868553" y="2324"/>
                  </a:lnTo>
                  <a:lnTo>
                    <a:pt x="5869018" y="3447"/>
                  </a:lnTo>
                  <a:lnTo>
                    <a:pt x="5869018" y="6077"/>
                  </a:lnTo>
                  <a:lnTo>
                    <a:pt x="5868553" y="7200"/>
                  </a:lnTo>
                  <a:lnTo>
                    <a:pt x="5866693" y="9060"/>
                  </a:lnTo>
                  <a:lnTo>
                    <a:pt x="5865570" y="9524"/>
                  </a:lnTo>
                  <a:close/>
                </a:path>
                <a:path w="10487660" h="9525">
                  <a:moveTo>
                    <a:pt x="5902813" y="9524"/>
                  </a:moveTo>
                  <a:lnTo>
                    <a:pt x="5887800" y="9524"/>
                  </a:lnTo>
                  <a:lnTo>
                    <a:pt x="5886678" y="9060"/>
                  </a:lnTo>
                  <a:lnTo>
                    <a:pt x="5884818" y="7200"/>
                  </a:lnTo>
                  <a:lnTo>
                    <a:pt x="5884353" y="6077"/>
                  </a:lnTo>
                  <a:lnTo>
                    <a:pt x="5884353" y="3447"/>
                  </a:lnTo>
                  <a:lnTo>
                    <a:pt x="5884818" y="2324"/>
                  </a:lnTo>
                  <a:lnTo>
                    <a:pt x="5886678" y="464"/>
                  </a:lnTo>
                  <a:lnTo>
                    <a:pt x="5887800" y="0"/>
                  </a:lnTo>
                  <a:lnTo>
                    <a:pt x="5902813" y="0"/>
                  </a:lnTo>
                  <a:lnTo>
                    <a:pt x="5903936" y="464"/>
                  </a:lnTo>
                  <a:lnTo>
                    <a:pt x="5905796" y="2324"/>
                  </a:lnTo>
                  <a:lnTo>
                    <a:pt x="5906261" y="3447"/>
                  </a:lnTo>
                  <a:lnTo>
                    <a:pt x="5906261" y="6077"/>
                  </a:lnTo>
                  <a:lnTo>
                    <a:pt x="5905796" y="7200"/>
                  </a:lnTo>
                  <a:lnTo>
                    <a:pt x="5903936" y="9060"/>
                  </a:lnTo>
                  <a:lnTo>
                    <a:pt x="5902813" y="9524"/>
                  </a:lnTo>
                  <a:close/>
                </a:path>
                <a:path w="10487660" h="9525">
                  <a:moveTo>
                    <a:pt x="5940056" y="9524"/>
                  </a:moveTo>
                  <a:lnTo>
                    <a:pt x="5925044" y="9524"/>
                  </a:lnTo>
                  <a:lnTo>
                    <a:pt x="5923921" y="9060"/>
                  </a:lnTo>
                  <a:lnTo>
                    <a:pt x="5922061" y="7200"/>
                  </a:lnTo>
                  <a:lnTo>
                    <a:pt x="5921597" y="6077"/>
                  </a:lnTo>
                  <a:lnTo>
                    <a:pt x="5921597" y="3447"/>
                  </a:lnTo>
                  <a:lnTo>
                    <a:pt x="5922061" y="2324"/>
                  </a:lnTo>
                  <a:lnTo>
                    <a:pt x="5923921" y="464"/>
                  </a:lnTo>
                  <a:lnTo>
                    <a:pt x="5925044" y="0"/>
                  </a:lnTo>
                  <a:lnTo>
                    <a:pt x="5940056" y="0"/>
                  </a:lnTo>
                  <a:lnTo>
                    <a:pt x="5941178" y="464"/>
                  </a:lnTo>
                  <a:lnTo>
                    <a:pt x="5943038" y="2324"/>
                  </a:lnTo>
                  <a:lnTo>
                    <a:pt x="5943503" y="3447"/>
                  </a:lnTo>
                  <a:lnTo>
                    <a:pt x="5943503" y="6077"/>
                  </a:lnTo>
                  <a:lnTo>
                    <a:pt x="5943038" y="7200"/>
                  </a:lnTo>
                  <a:lnTo>
                    <a:pt x="5941178" y="9060"/>
                  </a:lnTo>
                  <a:lnTo>
                    <a:pt x="5940056" y="9524"/>
                  </a:lnTo>
                  <a:close/>
                </a:path>
                <a:path w="10487660" h="9525">
                  <a:moveTo>
                    <a:pt x="5977299" y="9524"/>
                  </a:moveTo>
                  <a:lnTo>
                    <a:pt x="5962286" y="9524"/>
                  </a:lnTo>
                  <a:lnTo>
                    <a:pt x="5961163" y="9060"/>
                  </a:lnTo>
                  <a:lnTo>
                    <a:pt x="5959304" y="7200"/>
                  </a:lnTo>
                  <a:lnTo>
                    <a:pt x="5958838" y="6077"/>
                  </a:lnTo>
                  <a:lnTo>
                    <a:pt x="5958838" y="3447"/>
                  </a:lnTo>
                  <a:lnTo>
                    <a:pt x="5959304" y="2324"/>
                  </a:lnTo>
                  <a:lnTo>
                    <a:pt x="5961163" y="464"/>
                  </a:lnTo>
                  <a:lnTo>
                    <a:pt x="5962286" y="0"/>
                  </a:lnTo>
                  <a:lnTo>
                    <a:pt x="5977299" y="0"/>
                  </a:lnTo>
                  <a:lnTo>
                    <a:pt x="5978421" y="464"/>
                  </a:lnTo>
                  <a:lnTo>
                    <a:pt x="5980281" y="2324"/>
                  </a:lnTo>
                  <a:lnTo>
                    <a:pt x="5980746" y="3447"/>
                  </a:lnTo>
                  <a:lnTo>
                    <a:pt x="5980746" y="6077"/>
                  </a:lnTo>
                  <a:lnTo>
                    <a:pt x="5980281" y="7200"/>
                  </a:lnTo>
                  <a:lnTo>
                    <a:pt x="5978421" y="9060"/>
                  </a:lnTo>
                  <a:lnTo>
                    <a:pt x="5977299" y="9524"/>
                  </a:lnTo>
                  <a:close/>
                </a:path>
                <a:path w="10487660" h="9525">
                  <a:moveTo>
                    <a:pt x="6014542" y="9524"/>
                  </a:moveTo>
                  <a:lnTo>
                    <a:pt x="5999528" y="9524"/>
                  </a:lnTo>
                  <a:lnTo>
                    <a:pt x="5998406" y="9060"/>
                  </a:lnTo>
                  <a:lnTo>
                    <a:pt x="5996546" y="7200"/>
                  </a:lnTo>
                  <a:lnTo>
                    <a:pt x="5996081" y="6077"/>
                  </a:lnTo>
                  <a:lnTo>
                    <a:pt x="5996081" y="3447"/>
                  </a:lnTo>
                  <a:lnTo>
                    <a:pt x="5996546" y="2324"/>
                  </a:lnTo>
                  <a:lnTo>
                    <a:pt x="5998406" y="464"/>
                  </a:lnTo>
                  <a:lnTo>
                    <a:pt x="5999528" y="0"/>
                  </a:lnTo>
                  <a:lnTo>
                    <a:pt x="6014542" y="0"/>
                  </a:lnTo>
                  <a:lnTo>
                    <a:pt x="6015665" y="464"/>
                  </a:lnTo>
                  <a:lnTo>
                    <a:pt x="6017524" y="2324"/>
                  </a:lnTo>
                  <a:lnTo>
                    <a:pt x="6017989" y="3447"/>
                  </a:lnTo>
                  <a:lnTo>
                    <a:pt x="6017989" y="6077"/>
                  </a:lnTo>
                  <a:lnTo>
                    <a:pt x="6017524" y="7200"/>
                  </a:lnTo>
                  <a:lnTo>
                    <a:pt x="6015665" y="9060"/>
                  </a:lnTo>
                  <a:lnTo>
                    <a:pt x="6014542" y="9524"/>
                  </a:lnTo>
                  <a:close/>
                </a:path>
                <a:path w="10487660" h="9525">
                  <a:moveTo>
                    <a:pt x="6051784" y="9524"/>
                  </a:moveTo>
                  <a:lnTo>
                    <a:pt x="6036771" y="9524"/>
                  </a:lnTo>
                  <a:lnTo>
                    <a:pt x="6035649" y="9060"/>
                  </a:lnTo>
                  <a:lnTo>
                    <a:pt x="6033789" y="7200"/>
                  </a:lnTo>
                  <a:lnTo>
                    <a:pt x="6033324" y="6077"/>
                  </a:lnTo>
                  <a:lnTo>
                    <a:pt x="6033324" y="3447"/>
                  </a:lnTo>
                  <a:lnTo>
                    <a:pt x="6033789" y="2324"/>
                  </a:lnTo>
                  <a:lnTo>
                    <a:pt x="6035649" y="464"/>
                  </a:lnTo>
                  <a:lnTo>
                    <a:pt x="6036771" y="0"/>
                  </a:lnTo>
                  <a:lnTo>
                    <a:pt x="6051784" y="0"/>
                  </a:lnTo>
                  <a:lnTo>
                    <a:pt x="6052907" y="464"/>
                  </a:lnTo>
                  <a:lnTo>
                    <a:pt x="6054766" y="2324"/>
                  </a:lnTo>
                  <a:lnTo>
                    <a:pt x="6055231" y="3447"/>
                  </a:lnTo>
                  <a:lnTo>
                    <a:pt x="6055231" y="6077"/>
                  </a:lnTo>
                  <a:lnTo>
                    <a:pt x="6054766" y="7200"/>
                  </a:lnTo>
                  <a:lnTo>
                    <a:pt x="6052907" y="9060"/>
                  </a:lnTo>
                  <a:lnTo>
                    <a:pt x="6051784" y="9524"/>
                  </a:lnTo>
                  <a:close/>
                </a:path>
                <a:path w="10487660" h="9525">
                  <a:moveTo>
                    <a:pt x="6089028" y="9524"/>
                  </a:moveTo>
                  <a:lnTo>
                    <a:pt x="6074014" y="9524"/>
                  </a:lnTo>
                  <a:lnTo>
                    <a:pt x="6072891" y="9060"/>
                  </a:lnTo>
                  <a:lnTo>
                    <a:pt x="6071032" y="7200"/>
                  </a:lnTo>
                  <a:lnTo>
                    <a:pt x="6070567" y="6077"/>
                  </a:lnTo>
                  <a:lnTo>
                    <a:pt x="6070567" y="3447"/>
                  </a:lnTo>
                  <a:lnTo>
                    <a:pt x="6071032" y="2324"/>
                  </a:lnTo>
                  <a:lnTo>
                    <a:pt x="6072891" y="464"/>
                  </a:lnTo>
                  <a:lnTo>
                    <a:pt x="6074014" y="0"/>
                  </a:lnTo>
                  <a:lnTo>
                    <a:pt x="6089028" y="0"/>
                  </a:lnTo>
                  <a:lnTo>
                    <a:pt x="6090150" y="464"/>
                  </a:lnTo>
                  <a:lnTo>
                    <a:pt x="6092010" y="2324"/>
                  </a:lnTo>
                  <a:lnTo>
                    <a:pt x="6092475" y="3447"/>
                  </a:lnTo>
                  <a:lnTo>
                    <a:pt x="6092475" y="6077"/>
                  </a:lnTo>
                  <a:lnTo>
                    <a:pt x="6092010" y="7200"/>
                  </a:lnTo>
                  <a:lnTo>
                    <a:pt x="6090150" y="9060"/>
                  </a:lnTo>
                  <a:lnTo>
                    <a:pt x="6089028" y="9524"/>
                  </a:lnTo>
                  <a:close/>
                </a:path>
                <a:path w="10487660" h="9525">
                  <a:moveTo>
                    <a:pt x="6126270" y="9524"/>
                  </a:moveTo>
                  <a:lnTo>
                    <a:pt x="6111257" y="9524"/>
                  </a:lnTo>
                  <a:lnTo>
                    <a:pt x="6110134" y="9060"/>
                  </a:lnTo>
                  <a:lnTo>
                    <a:pt x="6108275" y="7200"/>
                  </a:lnTo>
                  <a:lnTo>
                    <a:pt x="6107810" y="6077"/>
                  </a:lnTo>
                  <a:lnTo>
                    <a:pt x="6107810" y="3447"/>
                  </a:lnTo>
                  <a:lnTo>
                    <a:pt x="6108275" y="2324"/>
                  </a:lnTo>
                  <a:lnTo>
                    <a:pt x="6110134" y="464"/>
                  </a:lnTo>
                  <a:lnTo>
                    <a:pt x="6111257" y="0"/>
                  </a:lnTo>
                  <a:lnTo>
                    <a:pt x="6126270" y="0"/>
                  </a:lnTo>
                  <a:lnTo>
                    <a:pt x="6127392" y="464"/>
                  </a:lnTo>
                  <a:lnTo>
                    <a:pt x="6129252" y="2324"/>
                  </a:lnTo>
                  <a:lnTo>
                    <a:pt x="6129717" y="3447"/>
                  </a:lnTo>
                  <a:lnTo>
                    <a:pt x="6129717" y="6077"/>
                  </a:lnTo>
                  <a:lnTo>
                    <a:pt x="6129252" y="7200"/>
                  </a:lnTo>
                  <a:lnTo>
                    <a:pt x="6127392" y="9060"/>
                  </a:lnTo>
                  <a:lnTo>
                    <a:pt x="6126270" y="9524"/>
                  </a:lnTo>
                  <a:close/>
                </a:path>
                <a:path w="10487660" h="9525">
                  <a:moveTo>
                    <a:pt x="6163513" y="9524"/>
                  </a:moveTo>
                  <a:lnTo>
                    <a:pt x="6148500" y="9524"/>
                  </a:lnTo>
                  <a:lnTo>
                    <a:pt x="6147377" y="9060"/>
                  </a:lnTo>
                  <a:lnTo>
                    <a:pt x="6145518" y="7200"/>
                  </a:lnTo>
                  <a:lnTo>
                    <a:pt x="6145053" y="6077"/>
                  </a:lnTo>
                  <a:lnTo>
                    <a:pt x="6145053" y="3447"/>
                  </a:lnTo>
                  <a:lnTo>
                    <a:pt x="6145518" y="2324"/>
                  </a:lnTo>
                  <a:lnTo>
                    <a:pt x="6147377" y="464"/>
                  </a:lnTo>
                  <a:lnTo>
                    <a:pt x="6148500" y="0"/>
                  </a:lnTo>
                  <a:lnTo>
                    <a:pt x="6163513" y="0"/>
                  </a:lnTo>
                  <a:lnTo>
                    <a:pt x="6164635" y="464"/>
                  </a:lnTo>
                  <a:lnTo>
                    <a:pt x="6166495" y="2324"/>
                  </a:lnTo>
                  <a:lnTo>
                    <a:pt x="6166960" y="3447"/>
                  </a:lnTo>
                  <a:lnTo>
                    <a:pt x="6166960" y="6077"/>
                  </a:lnTo>
                  <a:lnTo>
                    <a:pt x="6166495" y="7200"/>
                  </a:lnTo>
                  <a:lnTo>
                    <a:pt x="6164635" y="9060"/>
                  </a:lnTo>
                  <a:lnTo>
                    <a:pt x="6163513" y="9524"/>
                  </a:lnTo>
                  <a:close/>
                </a:path>
                <a:path w="10487660" h="9525">
                  <a:moveTo>
                    <a:pt x="6200756" y="9524"/>
                  </a:moveTo>
                  <a:lnTo>
                    <a:pt x="6185743" y="9524"/>
                  </a:lnTo>
                  <a:lnTo>
                    <a:pt x="6184620" y="9060"/>
                  </a:lnTo>
                  <a:lnTo>
                    <a:pt x="6182760" y="7200"/>
                  </a:lnTo>
                  <a:lnTo>
                    <a:pt x="6182295" y="6077"/>
                  </a:lnTo>
                  <a:lnTo>
                    <a:pt x="6182295" y="3447"/>
                  </a:lnTo>
                  <a:lnTo>
                    <a:pt x="6182760" y="2324"/>
                  </a:lnTo>
                  <a:lnTo>
                    <a:pt x="6184620" y="464"/>
                  </a:lnTo>
                  <a:lnTo>
                    <a:pt x="6185743" y="0"/>
                  </a:lnTo>
                  <a:lnTo>
                    <a:pt x="6200756" y="0"/>
                  </a:lnTo>
                  <a:lnTo>
                    <a:pt x="6201878" y="464"/>
                  </a:lnTo>
                  <a:lnTo>
                    <a:pt x="6203737" y="2324"/>
                  </a:lnTo>
                  <a:lnTo>
                    <a:pt x="6204202" y="3447"/>
                  </a:lnTo>
                  <a:lnTo>
                    <a:pt x="6204202" y="6077"/>
                  </a:lnTo>
                  <a:lnTo>
                    <a:pt x="6203737" y="7200"/>
                  </a:lnTo>
                  <a:lnTo>
                    <a:pt x="6201878" y="9060"/>
                  </a:lnTo>
                  <a:lnTo>
                    <a:pt x="6200756" y="9524"/>
                  </a:lnTo>
                  <a:close/>
                </a:path>
                <a:path w="10487660" h="9525">
                  <a:moveTo>
                    <a:pt x="6237998" y="9524"/>
                  </a:moveTo>
                  <a:lnTo>
                    <a:pt x="6222985" y="9524"/>
                  </a:lnTo>
                  <a:lnTo>
                    <a:pt x="6221863" y="9060"/>
                  </a:lnTo>
                  <a:lnTo>
                    <a:pt x="6220003" y="7200"/>
                  </a:lnTo>
                  <a:lnTo>
                    <a:pt x="6219538" y="6077"/>
                  </a:lnTo>
                  <a:lnTo>
                    <a:pt x="6219538" y="3447"/>
                  </a:lnTo>
                  <a:lnTo>
                    <a:pt x="6220003" y="2324"/>
                  </a:lnTo>
                  <a:lnTo>
                    <a:pt x="6221863" y="464"/>
                  </a:lnTo>
                  <a:lnTo>
                    <a:pt x="6222985" y="0"/>
                  </a:lnTo>
                  <a:lnTo>
                    <a:pt x="6237998" y="0"/>
                  </a:lnTo>
                  <a:lnTo>
                    <a:pt x="6239120" y="464"/>
                  </a:lnTo>
                  <a:lnTo>
                    <a:pt x="6240980" y="2324"/>
                  </a:lnTo>
                  <a:lnTo>
                    <a:pt x="6241445" y="3447"/>
                  </a:lnTo>
                  <a:lnTo>
                    <a:pt x="6241445" y="6077"/>
                  </a:lnTo>
                  <a:lnTo>
                    <a:pt x="6240980" y="7200"/>
                  </a:lnTo>
                  <a:lnTo>
                    <a:pt x="6239120" y="9060"/>
                  </a:lnTo>
                  <a:lnTo>
                    <a:pt x="6237998" y="9524"/>
                  </a:lnTo>
                  <a:close/>
                </a:path>
                <a:path w="10487660" h="9525">
                  <a:moveTo>
                    <a:pt x="6275241" y="9524"/>
                  </a:moveTo>
                  <a:lnTo>
                    <a:pt x="6260228" y="9524"/>
                  </a:lnTo>
                  <a:lnTo>
                    <a:pt x="6259106" y="9060"/>
                  </a:lnTo>
                  <a:lnTo>
                    <a:pt x="6257246" y="7200"/>
                  </a:lnTo>
                  <a:lnTo>
                    <a:pt x="6256781" y="6077"/>
                  </a:lnTo>
                  <a:lnTo>
                    <a:pt x="6256781" y="3447"/>
                  </a:lnTo>
                  <a:lnTo>
                    <a:pt x="6257246" y="2324"/>
                  </a:lnTo>
                  <a:lnTo>
                    <a:pt x="6259106" y="464"/>
                  </a:lnTo>
                  <a:lnTo>
                    <a:pt x="6260228" y="0"/>
                  </a:lnTo>
                  <a:lnTo>
                    <a:pt x="6275241" y="0"/>
                  </a:lnTo>
                  <a:lnTo>
                    <a:pt x="6276364" y="464"/>
                  </a:lnTo>
                  <a:lnTo>
                    <a:pt x="6278223" y="2324"/>
                  </a:lnTo>
                  <a:lnTo>
                    <a:pt x="6278688" y="3447"/>
                  </a:lnTo>
                  <a:lnTo>
                    <a:pt x="6278688" y="6077"/>
                  </a:lnTo>
                  <a:lnTo>
                    <a:pt x="6278223" y="7200"/>
                  </a:lnTo>
                  <a:lnTo>
                    <a:pt x="6276364" y="9060"/>
                  </a:lnTo>
                  <a:lnTo>
                    <a:pt x="6275241" y="9524"/>
                  </a:lnTo>
                  <a:close/>
                </a:path>
                <a:path w="10487660" h="9525">
                  <a:moveTo>
                    <a:pt x="6312483" y="9524"/>
                  </a:moveTo>
                  <a:lnTo>
                    <a:pt x="6297471" y="9524"/>
                  </a:lnTo>
                  <a:lnTo>
                    <a:pt x="6296348" y="9060"/>
                  </a:lnTo>
                  <a:lnTo>
                    <a:pt x="6294488" y="7200"/>
                  </a:lnTo>
                  <a:lnTo>
                    <a:pt x="6294023" y="6077"/>
                  </a:lnTo>
                  <a:lnTo>
                    <a:pt x="6294023" y="3447"/>
                  </a:lnTo>
                  <a:lnTo>
                    <a:pt x="6294488" y="2324"/>
                  </a:lnTo>
                  <a:lnTo>
                    <a:pt x="6296348" y="464"/>
                  </a:lnTo>
                  <a:lnTo>
                    <a:pt x="6297471" y="0"/>
                  </a:lnTo>
                  <a:lnTo>
                    <a:pt x="6312483" y="0"/>
                  </a:lnTo>
                  <a:lnTo>
                    <a:pt x="6313606" y="464"/>
                  </a:lnTo>
                  <a:lnTo>
                    <a:pt x="6315466" y="2324"/>
                  </a:lnTo>
                  <a:lnTo>
                    <a:pt x="6315931" y="3447"/>
                  </a:lnTo>
                  <a:lnTo>
                    <a:pt x="6315931" y="6077"/>
                  </a:lnTo>
                  <a:lnTo>
                    <a:pt x="6315466" y="7200"/>
                  </a:lnTo>
                  <a:lnTo>
                    <a:pt x="6313606" y="9060"/>
                  </a:lnTo>
                  <a:lnTo>
                    <a:pt x="6312483" y="9524"/>
                  </a:lnTo>
                  <a:close/>
                </a:path>
                <a:path w="10487660" h="9525">
                  <a:moveTo>
                    <a:pt x="6349727" y="9524"/>
                  </a:moveTo>
                  <a:lnTo>
                    <a:pt x="6334713" y="9524"/>
                  </a:lnTo>
                  <a:lnTo>
                    <a:pt x="6333591" y="9060"/>
                  </a:lnTo>
                  <a:lnTo>
                    <a:pt x="6331731" y="7200"/>
                  </a:lnTo>
                  <a:lnTo>
                    <a:pt x="6331266" y="6077"/>
                  </a:lnTo>
                  <a:lnTo>
                    <a:pt x="6331266" y="3447"/>
                  </a:lnTo>
                  <a:lnTo>
                    <a:pt x="6331731" y="2324"/>
                  </a:lnTo>
                  <a:lnTo>
                    <a:pt x="6333591" y="464"/>
                  </a:lnTo>
                  <a:lnTo>
                    <a:pt x="6334713" y="0"/>
                  </a:lnTo>
                  <a:lnTo>
                    <a:pt x="6349727" y="0"/>
                  </a:lnTo>
                  <a:lnTo>
                    <a:pt x="6350849" y="464"/>
                  </a:lnTo>
                  <a:lnTo>
                    <a:pt x="6352709" y="2324"/>
                  </a:lnTo>
                  <a:lnTo>
                    <a:pt x="6353174" y="3447"/>
                  </a:lnTo>
                  <a:lnTo>
                    <a:pt x="6353174" y="6077"/>
                  </a:lnTo>
                  <a:lnTo>
                    <a:pt x="6352709" y="7200"/>
                  </a:lnTo>
                  <a:lnTo>
                    <a:pt x="6350849" y="9060"/>
                  </a:lnTo>
                  <a:lnTo>
                    <a:pt x="6349727" y="9524"/>
                  </a:lnTo>
                  <a:close/>
                </a:path>
                <a:path w="10487660" h="9525">
                  <a:moveTo>
                    <a:pt x="6386969" y="9524"/>
                  </a:moveTo>
                  <a:lnTo>
                    <a:pt x="6371956" y="9524"/>
                  </a:lnTo>
                  <a:lnTo>
                    <a:pt x="6370834" y="9060"/>
                  </a:lnTo>
                  <a:lnTo>
                    <a:pt x="6368974" y="7200"/>
                  </a:lnTo>
                  <a:lnTo>
                    <a:pt x="6368509" y="6077"/>
                  </a:lnTo>
                  <a:lnTo>
                    <a:pt x="6368509" y="3447"/>
                  </a:lnTo>
                  <a:lnTo>
                    <a:pt x="6368974" y="2324"/>
                  </a:lnTo>
                  <a:lnTo>
                    <a:pt x="6370834" y="464"/>
                  </a:lnTo>
                  <a:lnTo>
                    <a:pt x="6371956" y="0"/>
                  </a:lnTo>
                  <a:lnTo>
                    <a:pt x="6386969" y="0"/>
                  </a:lnTo>
                  <a:lnTo>
                    <a:pt x="6388091" y="464"/>
                  </a:lnTo>
                  <a:lnTo>
                    <a:pt x="6389951" y="2324"/>
                  </a:lnTo>
                  <a:lnTo>
                    <a:pt x="6390416" y="3447"/>
                  </a:lnTo>
                  <a:lnTo>
                    <a:pt x="6390416" y="6077"/>
                  </a:lnTo>
                  <a:lnTo>
                    <a:pt x="6389951" y="7200"/>
                  </a:lnTo>
                  <a:lnTo>
                    <a:pt x="6388091" y="9060"/>
                  </a:lnTo>
                  <a:lnTo>
                    <a:pt x="6386969" y="9524"/>
                  </a:lnTo>
                  <a:close/>
                </a:path>
                <a:path w="10487660" h="9525">
                  <a:moveTo>
                    <a:pt x="6424212" y="9524"/>
                  </a:moveTo>
                  <a:lnTo>
                    <a:pt x="6409199" y="9524"/>
                  </a:lnTo>
                  <a:lnTo>
                    <a:pt x="6408076" y="9060"/>
                  </a:lnTo>
                  <a:lnTo>
                    <a:pt x="6406216" y="7200"/>
                  </a:lnTo>
                  <a:lnTo>
                    <a:pt x="6405751" y="6077"/>
                  </a:lnTo>
                  <a:lnTo>
                    <a:pt x="6405751" y="3447"/>
                  </a:lnTo>
                  <a:lnTo>
                    <a:pt x="6406216" y="2324"/>
                  </a:lnTo>
                  <a:lnTo>
                    <a:pt x="6408076" y="464"/>
                  </a:lnTo>
                  <a:lnTo>
                    <a:pt x="6409199" y="0"/>
                  </a:lnTo>
                  <a:lnTo>
                    <a:pt x="6424212" y="0"/>
                  </a:lnTo>
                  <a:lnTo>
                    <a:pt x="6425334" y="464"/>
                  </a:lnTo>
                  <a:lnTo>
                    <a:pt x="6427194" y="2324"/>
                  </a:lnTo>
                  <a:lnTo>
                    <a:pt x="6427659" y="3447"/>
                  </a:lnTo>
                  <a:lnTo>
                    <a:pt x="6427659" y="6077"/>
                  </a:lnTo>
                  <a:lnTo>
                    <a:pt x="6427194" y="7200"/>
                  </a:lnTo>
                  <a:lnTo>
                    <a:pt x="6425334" y="9060"/>
                  </a:lnTo>
                  <a:lnTo>
                    <a:pt x="6424212" y="9524"/>
                  </a:lnTo>
                  <a:close/>
                </a:path>
                <a:path w="10487660" h="9525">
                  <a:moveTo>
                    <a:pt x="6461455" y="9524"/>
                  </a:moveTo>
                  <a:lnTo>
                    <a:pt x="6446442" y="9524"/>
                  </a:lnTo>
                  <a:lnTo>
                    <a:pt x="6445320" y="9060"/>
                  </a:lnTo>
                  <a:lnTo>
                    <a:pt x="6443459" y="7200"/>
                  </a:lnTo>
                  <a:lnTo>
                    <a:pt x="6442995" y="6077"/>
                  </a:lnTo>
                  <a:lnTo>
                    <a:pt x="6442995" y="3447"/>
                  </a:lnTo>
                  <a:lnTo>
                    <a:pt x="6443459" y="2324"/>
                  </a:lnTo>
                  <a:lnTo>
                    <a:pt x="6445320" y="464"/>
                  </a:lnTo>
                  <a:lnTo>
                    <a:pt x="6446442" y="0"/>
                  </a:lnTo>
                  <a:lnTo>
                    <a:pt x="6461455" y="0"/>
                  </a:lnTo>
                  <a:lnTo>
                    <a:pt x="6462577" y="464"/>
                  </a:lnTo>
                  <a:lnTo>
                    <a:pt x="6464437" y="2324"/>
                  </a:lnTo>
                  <a:lnTo>
                    <a:pt x="6464902" y="3447"/>
                  </a:lnTo>
                  <a:lnTo>
                    <a:pt x="6464902" y="6077"/>
                  </a:lnTo>
                  <a:lnTo>
                    <a:pt x="6464437" y="7200"/>
                  </a:lnTo>
                  <a:lnTo>
                    <a:pt x="6462577" y="9060"/>
                  </a:lnTo>
                  <a:lnTo>
                    <a:pt x="6461455" y="9524"/>
                  </a:lnTo>
                  <a:close/>
                </a:path>
                <a:path w="10487660" h="9525">
                  <a:moveTo>
                    <a:pt x="6498697" y="9524"/>
                  </a:moveTo>
                  <a:lnTo>
                    <a:pt x="6483684" y="9524"/>
                  </a:lnTo>
                  <a:lnTo>
                    <a:pt x="6482561" y="9060"/>
                  </a:lnTo>
                  <a:lnTo>
                    <a:pt x="6480701" y="7200"/>
                  </a:lnTo>
                  <a:lnTo>
                    <a:pt x="6480236" y="6077"/>
                  </a:lnTo>
                  <a:lnTo>
                    <a:pt x="6480236" y="3447"/>
                  </a:lnTo>
                  <a:lnTo>
                    <a:pt x="6480701" y="2324"/>
                  </a:lnTo>
                  <a:lnTo>
                    <a:pt x="6482561" y="464"/>
                  </a:lnTo>
                  <a:lnTo>
                    <a:pt x="6483684" y="0"/>
                  </a:lnTo>
                  <a:lnTo>
                    <a:pt x="6498697" y="0"/>
                  </a:lnTo>
                  <a:lnTo>
                    <a:pt x="6499819" y="464"/>
                  </a:lnTo>
                  <a:lnTo>
                    <a:pt x="6501680" y="2324"/>
                  </a:lnTo>
                  <a:lnTo>
                    <a:pt x="6502145" y="3447"/>
                  </a:lnTo>
                  <a:lnTo>
                    <a:pt x="6502145" y="6077"/>
                  </a:lnTo>
                  <a:lnTo>
                    <a:pt x="6501680" y="7200"/>
                  </a:lnTo>
                  <a:lnTo>
                    <a:pt x="6499819" y="9060"/>
                  </a:lnTo>
                  <a:lnTo>
                    <a:pt x="6498697" y="9524"/>
                  </a:lnTo>
                  <a:close/>
                </a:path>
                <a:path w="10487660" h="9525">
                  <a:moveTo>
                    <a:pt x="6535940" y="9524"/>
                  </a:moveTo>
                  <a:lnTo>
                    <a:pt x="6520927" y="9524"/>
                  </a:lnTo>
                  <a:lnTo>
                    <a:pt x="6519805" y="9060"/>
                  </a:lnTo>
                  <a:lnTo>
                    <a:pt x="6517945" y="7200"/>
                  </a:lnTo>
                  <a:lnTo>
                    <a:pt x="6517480" y="6077"/>
                  </a:lnTo>
                  <a:lnTo>
                    <a:pt x="6517480" y="3447"/>
                  </a:lnTo>
                  <a:lnTo>
                    <a:pt x="6517945" y="2324"/>
                  </a:lnTo>
                  <a:lnTo>
                    <a:pt x="6519805" y="464"/>
                  </a:lnTo>
                  <a:lnTo>
                    <a:pt x="6520927" y="0"/>
                  </a:lnTo>
                  <a:lnTo>
                    <a:pt x="6535940" y="0"/>
                  </a:lnTo>
                  <a:lnTo>
                    <a:pt x="6537063" y="464"/>
                  </a:lnTo>
                  <a:lnTo>
                    <a:pt x="6538923" y="2324"/>
                  </a:lnTo>
                  <a:lnTo>
                    <a:pt x="6539388" y="3447"/>
                  </a:lnTo>
                  <a:lnTo>
                    <a:pt x="6539388" y="6077"/>
                  </a:lnTo>
                  <a:lnTo>
                    <a:pt x="6538923" y="7200"/>
                  </a:lnTo>
                  <a:lnTo>
                    <a:pt x="6537063" y="9060"/>
                  </a:lnTo>
                  <a:lnTo>
                    <a:pt x="6535940" y="9524"/>
                  </a:lnTo>
                  <a:close/>
                </a:path>
                <a:path w="10487660" h="9525">
                  <a:moveTo>
                    <a:pt x="6573182" y="9524"/>
                  </a:moveTo>
                  <a:lnTo>
                    <a:pt x="6558170" y="9524"/>
                  </a:lnTo>
                  <a:lnTo>
                    <a:pt x="6557047" y="9060"/>
                  </a:lnTo>
                  <a:lnTo>
                    <a:pt x="6555187" y="7200"/>
                  </a:lnTo>
                  <a:lnTo>
                    <a:pt x="6554722" y="6077"/>
                  </a:lnTo>
                  <a:lnTo>
                    <a:pt x="6554722" y="3447"/>
                  </a:lnTo>
                  <a:lnTo>
                    <a:pt x="6555187" y="2324"/>
                  </a:lnTo>
                  <a:lnTo>
                    <a:pt x="6557047" y="464"/>
                  </a:lnTo>
                  <a:lnTo>
                    <a:pt x="6558170" y="0"/>
                  </a:lnTo>
                  <a:lnTo>
                    <a:pt x="6573182" y="0"/>
                  </a:lnTo>
                  <a:lnTo>
                    <a:pt x="6574305" y="464"/>
                  </a:lnTo>
                  <a:lnTo>
                    <a:pt x="6576165" y="2324"/>
                  </a:lnTo>
                  <a:lnTo>
                    <a:pt x="6576630" y="3447"/>
                  </a:lnTo>
                  <a:lnTo>
                    <a:pt x="6576630" y="6077"/>
                  </a:lnTo>
                  <a:lnTo>
                    <a:pt x="6576165" y="7200"/>
                  </a:lnTo>
                  <a:lnTo>
                    <a:pt x="6574305" y="9060"/>
                  </a:lnTo>
                  <a:lnTo>
                    <a:pt x="6573182" y="9524"/>
                  </a:lnTo>
                  <a:close/>
                </a:path>
                <a:path w="10487660" h="9525">
                  <a:moveTo>
                    <a:pt x="6610426" y="9524"/>
                  </a:moveTo>
                  <a:lnTo>
                    <a:pt x="6595412" y="9524"/>
                  </a:lnTo>
                  <a:lnTo>
                    <a:pt x="6594290" y="9060"/>
                  </a:lnTo>
                  <a:lnTo>
                    <a:pt x="6592430" y="7200"/>
                  </a:lnTo>
                  <a:lnTo>
                    <a:pt x="6591965" y="6077"/>
                  </a:lnTo>
                  <a:lnTo>
                    <a:pt x="6591965" y="3447"/>
                  </a:lnTo>
                  <a:lnTo>
                    <a:pt x="6592430" y="2324"/>
                  </a:lnTo>
                  <a:lnTo>
                    <a:pt x="6594290" y="464"/>
                  </a:lnTo>
                  <a:lnTo>
                    <a:pt x="6595412" y="0"/>
                  </a:lnTo>
                  <a:lnTo>
                    <a:pt x="6610426" y="0"/>
                  </a:lnTo>
                  <a:lnTo>
                    <a:pt x="6611549" y="464"/>
                  </a:lnTo>
                  <a:lnTo>
                    <a:pt x="6613408" y="2324"/>
                  </a:lnTo>
                  <a:lnTo>
                    <a:pt x="6613873" y="3447"/>
                  </a:lnTo>
                  <a:lnTo>
                    <a:pt x="6613873" y="6077"/>
                  </a:lnTo>
                  <a:lnTo>
                    <a:pt x="6613408" y="7200"/>
                  </a:lnTo>
                  <a:lnTo>
                    <a:pt x="6611549" y="9060"/>
                  </a:lnTo>
                  <a:lnTo>
                    <a:pt x="6610426" y="9524"/>
                  </a:lnTo>
                  <a:close/>
                </a:path>
                <a:path w="10487660" h="9525">
                  <a:moveTo>
                    <a:pt x="6647668" y="9524"/>
                  </a:moveTo>
                  <a:lnTo>
                    <a:pt x="6632655" y="9524"/>
                  </a:lnTo>
                  <a:lnTo>
                    <a:pt x="6631532" y="9060"/>
                  </a:lnTo>
                  <a:lnTo>
                    <a:pt x="6629673" y="7200"/>
                  </a:lnTo>
                  <a:lnTo>
                    <a:pt x="6629208" y="6077"/>
                  </a:lnTo>
                  <a:lnTo>
                    <a:pt x="6629208" y="3447"/>
                  </a:lnTo>
                  <a:lnTo>
                    <a:pt x="6629673" y="2324"/>
                  </a:lnTo>
                  <a:lnTo>
                    <a:pt x="6631532" y="464"/>
                  </a:lnTo>
                  <a:lnTo>
                    <a:pt x="6632655" y="0"/>
                  </a:lnTo>
                  <a:lnTo>
                    <a:pt x="6647668" y="0"/>
                  </a:lnTo>
                  <a:lnTo>
                    <a:pt x="6648791" y="464"/>
                  </a:lnTo>
                  <a:lnTo>
                    <a:pt x="6650650" y="2324"/>
                  </a:lnTo>
                  <a:lnTo>
                    <a:pt x="6651115" y="3447"/>
                  </a:lnTo>
                  <a:lnTo>
                    <a:pt x="6651115" y="6077"/>
                  </a:lnTo>
                  <a:lnTo>
                    <a:pt x="6650650" y="7200"/>
                  </a:lnTo>
                  <a:lnTo>
                    <a:pt x="6648791" y="9060"/>
                  </a:lnTo>
                  <a:lnTo>
                    <a:pt x="6647668" y="9524"/>
                  </a:lnTo>
                  <a:close/>
                </a:path>
                <a:path w="10487660" h="9525">
                  <a:moveTo>
                    <a:pt x="6684912" y="9524"/>
                  </a:moveTo>
                  <a:lnTo>
                    <a:pt x="6669898" y="9524"/>
                  </a:lnTo>
                  <a:lnTo>
                    <a:pt x="6668775" y="9060"/>
                  </a:lnTo>
                  <a:lnTo>
                    <a:pt x="6666916" y="7200"/>
                  </a:lnTo>
                  <a:lnTo>
                    <a:pt x="6666450" y="6077"/>
                  </a:lnTo>
                  <a:lnTo>
                    <a:pt x="6666450" y="3447"/>
                  </a:lnTo>
                  <a:lnTo>
                    <a:pt x="6666916" y="2324"/>
                  </a:lnTo>
                  <a:lnTo>
                    <a:pt x="6668775" y="464"/>
                  </a:lnTo>
                  <a:lnTo>
                    <a:pt x="6669898" y="0"/>
                  </a:lnTo>
                  <a:lnTo>
                    <a:pt x="6684912" y="0"/>
                  </a:lnTo>
                  <a:lnTo>
                    <a:pt x="6686034" y="464"/>
                  </a:lnTo>
                  <a:lnTo>
                    <a:pt x="6687894" y="2324"/>
                  </a:lnTo>
                  <a:lnTo>
                    <a:pt x="6688359" y="3447"/>
                  </a:lnTo>
                  <a:lnTo>
                    <a:pt x="6688359" y="6077"/>
                  </a:lnTo>
                  <a:lnTo>
                    <a:pt x="6687894" y="7200"/>
                  </a:lnTo>
                  <a:lnTo>
                    <a:pt x="6686034" y="9060"/>
                  </a:lnTo>
                  <a:lnTo>
                    <a:pt x="6684912" y="9524"/>
                  </a:lnTo>
                  <a:close/>
                </a:path>
                <a:path w="10487660" h="9525">
                  <a:moveTo>
                    <a:pt x="6722155" y="9524"/>
                  </a:moveTo>
                  <a:lnTo>
                    <a:pt x="6707141" y="9524"/>
                  </a:lnTo>
                  <a:lnTo>
                    <a:pt x="6706018" y="9060"/>
                  </a:lnTo>
                  <a:lnTo>
                    <a:pt x="6704159" y="7200"/>
                  </a:lnTo>
                  <a:lnTo>
                    <a:pt x="6703694" y="6077"/>
                  </a:lnTo>
                  <a:lnTo>
                    <a:pt x="6703694" y="3447"/>
                  </a:lnTo>
                  <a:lnTo>
                    <a:pt x="6704159" y="2324"/>
                  </a:lnTo>
                  <a:lnTo>
                    <a:pt x="6706018" y="464"/>
                  </a:lnTo>
                  <a:lnTo>
                    <a:pt x="6707141" y="0"/>
                  </a:lnTo>
                  <a:lnTo>
                    <a:pt x="6722155" y="0"/>
                  </a:lnTo>
                  <a:lnTo>
                    <a:pt x="6723277" y="464"/>
                  </a:lnTo>
                  <a:lnTo>
                    <a:pt x="6725137" y="2324"/>
                  </a:lnTo>
                  <a:lnTo>
                    <a:pt x="6725602" y="3447"/>
                  </a:lnTo>
                  <a:lnTo>
                    <a:pt x="6725602" y="6077"/>
                  </a:lnTo>
                  <a:lnTo>
                    <a:pt x="6725137" y="7200"/>
                  </a:lnTo>
                  <a:lnTo>
                    <a:pt x="6723277" y="9060"/>
                  </a:lnTo>
                  <a:lnTo>
                    <a:pt x="6722155" y="9524"/>
                  </a:lnTo>
                  <a:close/>
                </a:path>
                <a:path w="10487660" h="9525">
                  <a:moveTo>
                    <a:pt x="6759396" y="9524"/>
                  </a:moveTo>
                  <a:lnTo>
                    <a:pt x="6744384" y="9524"/>
                  </a:lnTo>
                  <a:lnTo>
                    <a:pt x="6743261" y="9060"/>
                  </a:lnTo>
                  <a:lnTo>
                    <a:pt x="6741401" y="7200"/>
                  </a:lnTo>
                  <a:lnTo>
                    <a:pt x="6740936" y="6077"/>
                  </a:lnTo>
                  <a:lnTo>
                    <a:pt x="6740936" y="3447"/>
                  </a:lnTo>
                  <a:lnTo>
                    <a:pt x="6741401" y="2324"/>
                  </a:lnTo>
                  <a:lnTo>
                    <a:pt x="6743261" y="464"/>
                  </a:lnTo>
                  <a:lnTo>
                    <a:pt x="6744384" y="0"/>
                  </a:lnTo>
                  <a:lnTo>
                    <a:pt x="6759396" y="0"/>
                  </a:lnTo>
                  <a:lnTo>
                    <a:pt x="6760519" y="464"/>
                  </a:lnTo>
                  <a:lnTo>
                    <a:pt x="6762378" y="2324"/>
                  </a:lnTo>
                  <a:lnTo>
                    <a:pt x="6762843" y="3447"/>
                  </a:lnTo>
                  <a:lnTo>
                    <a:pt x="6762843" y="6077"/>
                  </a:lnTo>
                  <a:lnTo>
                    <a:pt x="6762378" y="7200"/>
                  </a:lnTo>
                  <a:lnTo>
                    <a:pt x="6760519" y="9060"/>
                  </a:lnTo>
                  <a:lnTo>
                    <a:pt x="6759396" y="9524"/>
                  </a:lnTo>
                  <a:close/>
                </a:path>
                <a:path w="10487660" h="9525">
                  <a:moveTo>
                    <a:pt x="6796640" y="9524"/>
                  </a:moveTo>
                  <a:lnTo>
                    <a:pt x="6781627" y="9524"/>
                  </a:lnTo>
                  <a:lnTo>
                    <a:pt x="6780504" y="9060"/>
                  </a:lnTo>
                  <a:lnTo>
                    <a:pt x="6778644" y="7200"/>
                  </a:lnTo>
                  <a:lnTo>
                    <a:pt x="6778179" y="6077"/>
                  </a:lnTo>
                  <a:lnTo>
                    <a:pt x="6778179" y="3447"/>
                  </a:lnTo>
                  <a:lnTo>
                    <a:pt x="6778644" y="2324"/>
                  </a:lnTo>
                  <a:lnTo>
                    <a:pt x="6780504" y="464"/>
                  </a:lnTo>
                  <a:lnTo>
                    <a:pt x="6781627" y="0"/>
                  </a:lnTo>
                  <a:lnTo>
                    <a:pt x="6796640" y="0"/>
                  </a:lnTo>
                  <a:lnTo>
                    <a:pt x="6797762" y="464"/>
                  </a:lnTo>
                  <a:lnTo>
                    <a:pt x="6799622" y="2324"/>
                  </a:lnTo>
                  <a:lnTo>
                    <a:pt x="6800087" y="3447"/>
                  </a:lnTo>
                  <a:lnTo>
                    <a:pt x="6800087" y="6077"/>
                  </a:lnTo>
                  <a:lnTo>
                    <a:pt x="6799622" y="7200"/>
                  </a:lnTo>
                  <a:lnTo>
                    <a:pt x="6797762" y="9060"/>
                  </a:lnTo>
                  <a:lnTo>
                    <a:pt x="6796640" y="9524"/>
                  </a:lnTo>
                  <a:close/>
                </a:path>
                <a:path w="10487660" h="9525">
                  <a:moveTo>
                    <a:pt x="6833882" y="9524"/>
                  </a:moveTo>
                  <a:lnTo>
                    <a:pt x="6818869" y="9524"/>
                  </a:lnTo>
                  <a:lnTo>
                    <a:pt x="6817746" y="9060"/>
                  </a:lnTo>
                  <a:lnTo>
                    <a:pt x="6815887" y="7200"/>
                  </a:lnTo>
                  <a:lnTo>
                    <a:pt x="6815422" y="6077"/>
                  </a:lnTo>
                  <a:lnTo>
                    <a:pt x="6815422" y="3447"/>
                  </a:lnTo>
                  <a:lnTo>
                    <a:pt x="6815887" y="2324"/>
                  </a:lnTo>
                  <a:lnTo>
                    <a:pt x="6817746" y="464"/>
                  </a:lnTo>
                  <a:lnTo>
                    <a:pt x="6818869" y="0"/>
                  </a:lnTo>
                  <a:lnTo>
                    <a:pt x="6833882" y="0"/>
                  </a:lnTo>
                  <a:lnTo>
                    <a:pt x="6835004" y="464"/>
                  </a:lnTo>
                  <a:lnTo>
                    <a:pt x="6836864" y="2324"/>
                  </a:lnTo>
                  <a:lnTo>
                    <a:pt x="6837329" y="3447"/>
                  </a:lnTo>
                  <a:lnTo>
                    <a:pt x="6837329" y="6077"/>
                  </a:lnTo>
                  <a:lnTo>
                    <a:pt x="6836864" y="7200"/>
                  </a:lnTo>
                  <a:lnTo>
                    <a:pt x="6835004" y="9060"/>
                  </a:lnTo>
                  <a:lnTo>
                    <a:pt x="6833882" y="9524"/>
                  </a:lnTo>
                  <a:close/>
                </a:path>
                <a:path w="10487660" h="9525">
                  <a:moveTo>
                    <a:pt x="6871125" y="9524"/>
                  </a:moveTo>
                  <a:lnTo>
                    <a:pt x="6856112" y="9524"/>
                  </a:lnTo>
                  <a:lnTo>
                    <a:pt x="6854989" y="9060"/>
                  </a:lnTo>
                  <a:lnTo>
                    <a:pt x="6853129" y="7200"/>
                  </a:lnTo>
                  <a:lnTo>
                    <a:pt x="6852664" y="6077"/>
                  </a:lnTo>
                  <a:lnTo>
                    <a:pt x="6852664" y="3447"/>
                  </a:lnTo>
                  <a:lnTo>
                    <a:pt x="6853129" y="2324"/>
                  </a:lnTo>
                  <a:lnTo>
                    <a:pt x="6854989" y="464"/>
                  </a:lnTo>
                  <a:lnTo>
                    <a:pt x="6856112" y="0"/>
                  </a:lnTo>
                  <a:lnTo>
                    <a:pt x="6871125" y="0"/>
                  </a:lnTo>
                  <a:lnTo>
                    <a:pt x="6872247" y="464"/>
                  </a:lnTo>
                  <a:lnTo>
                    <a:pt x="6874107" y="2324"/>
                  </a:lnTo>
                  <a:lnTo>
                    <a:pt x="6874572" y="3447"/>
                  </a:lnTo>
                  <a:lnTo>
                    <a:pt x="6874572" y="6077"/>
                  </a:lnTo>
                  <a:lnTo>
                    <a:pt x="6874107" y="7200"/>
                  </a:lnTo>
                  <a:lnTo>
                    <a:pt x="6872247" y="9060"/>
                  </a:lnTo>
                  <a:lnTo>
                    <a:pt x="6871125" y="9524"/>
                  </a:lnTo>
                  <a:close/>
                </a:path>
                <a:path w="10487660" h="9525">
                  <a:moveTo>
                    <a:pt x="6908367" y="9524"/>
                  </a:moveTo>
                  <a:lnTo>
                    <a:pt x="6893355" y="9524"/>
                  </a:lnTo>
                  <a:lnTo>
                    <a:pt x="6892232" y="9060"/>
                  </a:lnTo>
                  <a:lnTo>
                    <a:pt x="6890373" y="7200"/>
                  </a:lnTo>
                  <a:lnTo>
                    <a:pt x="6889908" y="6077"/>
                  </a:lnTo>
                  <a:lnTo>
                    <a:pt x="6889908" y="3447"/>
                  </a:lnTo>
                  <a:lnTo>
                    <a:pt x="6890373" y="2324"/>
                  </a:lnTo>
                  <a:lnTo>
                    <a:pt x="6892232" y="464"/>
                  </a:lnTo>
                  <a:lnTo>
                    <a:pt x="6893355" y="0"/>
                  </a:lnTo>
                  <a:lnTo>
                    <a:pt x="6908367" y="0"/>
                  </a:lnTo>
                  <a:lnTo>
                    <a:pt x="6909490" y="464"/>
                  </a:lnTo>
                  <a:lnTo>
                    <a:pt x="6911349" y="2324"/>
                  </a:lnTo>
                  <a:lnTo>
                    <a:pt x="6911815" y="3447"/>
                  </a:lnTo>
                  <a:lnTo>
                    <a:pt x="6911815" y="6077"/>
                  </a:lnTo>
                  <a:lnTo>
                    <a:pt x="6911349" y="7200"/>
                  </a:lnTo>
                  <a:lnTo>
                    <a:pt x="6909490" y="9060"/>
                  </a:lnTo>
                  <a:lnTo>
                    <a:pt x="6908367" y="9524"/>
                  </a:lnTo>
                  <a:close/>
                </a:path>
                <a:path w="10487660" h="9525">
                  <a:moveTo>
                    <a:pt x="6945610" y="9524"/>
                  </a:moveTo>
                  <a:lnTo>
                    <a:pt x="6930597" y="9524"/>
                  </a:lnTo>
                  <a:lnTo>
                    <a:pt x="6929475" y="9060"/>
                  </a:lnTo>
                  <a:lnTo>
                    <a:pt x="6927615" y="7200"/>
                  </a:lnTo>
                  <a:lnTo>
                    <a:pt x="6927150" y="6077"/>
                  </a:lnTo>
                  <a:lnTo>
                    <a:pt x="6927150" y="3447"/>
                  </a:lnTo>
                  <a:lnTo>
                    <a:pt x="6927615" y="2324"/>
                  </a:lnTo>
                  <a:lnTo>
                    <a:pt x="6929475" y="464"/>
                  </a:lnTo>
                  <a:lnTo>
                    <a:pt x="6930597" y="0"/>
                  </a:lnTo>
                  <a:lnTo>
                    <a:pt x="6945610" y="0"/>
                  </a:lnTo>
                  <a:lnTo>
                    <a:pt x="6946733" y="464"/>
                  </a:lnTo>
                  <a:lnTo>
                    <a:pt x="6948593" y="2324"/>
                  </a:lnTo>
                  <a:lnTo>
                    <a:pt x="6949058" y="3447"/>
                  </a:lnTo>
                  <a:lnTo>
                    <a:pt x="6949058" y="6077"/>
                  </a:lnTo>
                  <a:lnTo>
                    <a:pt x="6948593" y="7200"/>
                  </a:lnTo>
                  <a:lnTo>
                    <a:pt x="6946733" y="9060"/>
                  </a:lnTo>
                  <a:lnTo>
                    <a:pt x="6945610" y="9524"/>
                  </a:lnTo>
                  <a:close/>
                </a:path>
                <a:path w="10487660" h="9525">
                  <a:moveTo>
                    <a:pt x="6982853" y="9524"/>
                  </a:moveTo>
                  <a:lnTo>
                    <a:pt x="6967840" y="9524"/>
                  </a:lnTo>
                  <a:lnTo>
                    <a:pt x="6966716" y="9060"/>
                  </a:lnTo>
                  <a:lnTo>
                    <a:pt x="6964857" y="7200"/>
                  </a:lnTo>
                  <a:lnTo>
                    <a:pt x="6964392" y="6077"/>
                  </a:lnTo>
                  <a:lnTo>
                    <a:pt x="6964392" y="3447"/>
                  </a:lnTo>
                  <a:lnTo>
                    <a:pt x="6964857" y="2324"/>
                  </a:lnTo>
                  <a:lnTo>
                    <a:pt x="6966716" y="464"/>
                  </a:lnTo>
                  <a:lnTo>
                    <a:pt x="6967840" y="0"/>
                  </a:lnTo>
                  <a:lnTo>
                    <a:pt x="6982853" y="0"/>
                  </a:lnTo>
                  <a:lnTo>
                    <a:pt x="6983976" y="464"/>
                  </a:lnTo>
                  <a:lnTo>
                    <a:pt x="6985835" y="2324"/>
                  </a:lnTo>
                  <a:lnTo>
                    <a:pt x="6986300" y="3447"/>
                  </a:lnTo>
                  <a:lnTo>
                    <a:pt x="6986300" y="6077"/>
                  </a:lnTo>
                  <a:lnTo>
                    <a:pt x="6985835" y="7200"/>
                  </a:lnTo>
                  <a:lnTo>
                    <a:pt x="6983976" y="9060"/>
                  </a:lnTo>
                  <a:lnTo>
                    <a:pt x="6982853" y="9524"/>
                  </a:lnTo>
                  <a:close/>
                </a:path>
                <a:path w="10487660" h="9525">
                  <a:moveTo>
                    <a:pt x="7020096" y="9524"/>
                  </a:moveTo>
                  <a:lnTo>
                    <a:pt x="7005083" y="9524"/>
                  </a:lnTo>
                  <a:lnTo>
                    <a:pt x="7003960" y="9060"/>
                  </a:lnTo>
                  <a:lnTo>
                    <a:pt x="7002100" y="7200"/>
                  </a:lnTo>
                  <a:lnTo>
                    <a:pt x="7001635" y="6077"/>
                  </a:lnTo>
                  <a:lnTo>
                    <a:pt x="7001635" y="3447"/>
                  </a:lnTo>
                  <a:lnTo>
                    <a:pt x="7002100" y="2324"/>
                  </a:lnTo>
                  <a:lnTo>
                    <a:pt x="7003960" y="464"/>
                  </a:lnTo>
                  <a:lnTo>
                    <a:pt x="7005083" y="0"/>
                  </a:lnTo>
                  <a:lnTo>
                    <a:pt x="7020096" y="0"/>
                  </a:lnTo>
                  <a:lnTo>
                    <a:pt x="7021218" y="464"/>
                  </a:lnTo>
                  <a:lnTo>
                    <a:pt x="7023078" y="2324"/>
                  </a:lnTo>
                  <a:lnTo>
                    <a:pt x="7023543" y="3447"/>
                  </a:lnTo>
                  <a:lnTo>
                    <a:pt x="7023543" y="6077"/>
                  </a:lnTo>
                  <a:lnTo>
                    <a:pt x="7023078" y="7200"/>
                  </a:lnTo>
                  <a:lnTo>
                    <a:pt x="7021218" y="9060"/>
                  </a:lnTo>
                  <a:lnTo>
                    <a:pt x="7020096" y="9524"/>
                  </a:lnTo>
                  <a:close/>
                </a:path>
                <a:path w="10487660" h="9525">
                  <a:moveTo>
                    <a:pt x="7057339" y="9524"/>
                  </a:moveTo>
                  <a:lnTo>
                    <a:pt x="7042326" y="9524"/>
                  </a:lnTo>
                  <a:lnTo>
                    <a:pt x="7041203" y="9060"/>
                  </a:lnTo>
                  <a:lnTo>
                    <a:pt x="7039343" y="7200"/>
                  </a:lnTo>
                  <a:lnTo>
                    <a:pt x="7038878" y="6077"/>
                  </a:lnTo>
                  <a:lnTo>
                    <a:pt x="7038878" y="3447"/>
                  </a:lnTo>
                  <a:lnTo>
                    <a:pt x="7039343" y="2324"/>
                  </a:lnTo>
                  <a:lnTo>
                    <a:pt x="7041203" y="464"/>
                  </a:lnTo>
                  <a:lnTo>
                    <a:pt x="7042326" y="0"/>
                  </a:lnTo>
                  <a:lnTo>
                    <a:pt x="7057339" y="0"/>
                  </a:lnTo>
                  <a:lnTo>
                    <a:pt x="7058461" y="464"/>
                  </a:lnTo>
                  <a:lnTo>
                    <a:pt x="7060321" y="2324"/>
                  </a:lnTo>
                  <a:lnTo>
                    <a:pt x="7060786" y="3447"/>
                  </a:lnTo>
                  <a:lnTo>
                    <a:pt x="7060786" y="6077"/>
                  </a:lnTo>
                  <a:lnTo>
                    <a:pt x="7060321" y="7200"/>
                  </a:lnTo>
                  <a:lnTo>
                    <a:pt x="7058461" y="9060"/>
                  </a:lnTo>
                  <a:lnTo>
                    <a:pt x="7057339" y="9524"/>
                  </a:lnTo>
                  <a:close/>
                </a:path>
                <a:path w="10487660" h="9525">
                  <a:moveTo>
                    <a:pt x="7094581" y="9524"/>
                  </a:moveTo>
                  <a:lnTo>
                    <a:pt x="7079568" y="9524"/>
                  </a:lnTo>
                  <a:lnTo>
                    <a:pt x="7078445" y="9060"/>
                  </a:lnTo>
                  <a:lnTo>
                    <a:pt x="7076585" y="7200"/>
                  </a:lnTo>
                  <a:lnTo>
                    <a:pt x="7076121" y="6077"/>
                  </a:lnTo>
                  <a:lnTo>
                    <a:pt x="7076121" y="3447"/>
                  </a:lnTo>
                  <a:lnTo>
                    <a:pt x="7076585" y="2324"/>
                  </a:lnTo>
                  <a:lnTo>
                    <a:pt x="7078445" y="464"/>
                  </a:lnTo>
                  <a:lnTo>
                    <a:pt x="7079568" y="0"/>
                  </a:lnTo>
                  <a:lnTo>
                    <a:pt x="7094581" y="0"/>
                  </a:lnTo>
                  <a:lnTo>
                    <a:pt x="7095703" y="464"/>
                  </a:lnTo>
                  <a:lnTo>
                    <a:pt x="7097563" y="2324"/>
                  </a:lnTo>
                  <a:lnTo>
                    <a:pt x="7098028" y="3447"/>
                  </a:lnTo>
                  <a:lnTo>
                    <a:pt x="7098028" y="6077"/>
                  </a:lnTo>
                  <a:lnTo>
                    <a:pt x="7097563" y="7200"/>
                  </a:lnTo>
                  <a:lnTo>
                    <a:pt x="7095703" y="9060"/>
                  </a:lnTo>
                  <a:lnTo>
                    <a:pt x="7094581" y="9524"/>
                  </a:lnTo>
                  <a:close/>
                </a:path>
                <a:path w="10487660" h="9525">
                  <a:moveTo>
                    <a:pt x="7131824" y="9524"/>
                  </a:moveTo>
                  <a:lnTo>
                    <a:pt x="7116811" y="9524"/>
                  </a:lnTo>
                  <a:lnTo>
                    <a:pt x="7115689" y="9060"/>
                  </a:lnTo>
                  <a:lnTo>
                    <a:pt x="7113829" y="7200"/>
                  </a:lnTo>
                  <a:lnTo>
                    <a:pt x="7113364" y="6077"/>
                  </a:lnTo>
                  <a:lnTo>
                    <a:pt x="7113364" y="3447"/>
                  </a:lnTo>
                  <a:lnTo>
                    <a:pt x="7113829" y="2324"/>
                  </a:lnTo>
                  <a:lnTo>
                    <a:pt x="7115689" y="464"/>
                  </a:lnTo>
                  <a:lnTo>
                    <a:pt x="7116811" y="0"/>
                  </a:lnTo>
                  <a:lnTo>
                    <a:pt x="7131824" y="0"/>
                  </a:lnTo>
                  <a:lnTo>
                    <a:pt x="7132947" y="464"/>
                  </a:lnTo>
                  <a:lnTo>
                    <a:pt x="7134807" y="2324"/>
                  </a:lnTo>
                  <a:lnTo>
                    <a:pt x="7135272" y="3447"/>
                  </a:lnTo>
                  <a:lnTo>
                    <a:pt x="7135272" y="6077"/>
                  </a:lnTo>
                  <a:lnTo>
                    <a:pt x="7134807" y="7200"/>
                  </a:lnTo>
                  <a:lnTo>
                    <a:pt x="7132947" y="9060"/>
                  </a:lnTo>
                  <a:lnTo>
                    <a:pt x="7131824" y="9524"/>
                  </a:lnTo>
                  <a:close/>
                </a:path>
                <a:path w="10487660" h="9525">
                  <a:moveTo>
                    <a:pt x="7169066" y="9524"/>
                  </a:moveTo>
                  <a:lnTo>
                    <a:pt x="7154054" y="9524"/>
                  </a:lnTo>
                  <a:lnTo>
                    <a:pt x="7152931" y="9060"/>
                  </a:lnTo>
                  <a:lnTo>
                    <a:pt x="7151071" y="7200"/>
                  </a:lnTo>
                  <a:lnTo>
                    <a:pt x="7150606" y="6077"/>
                  </a:lnTo>
                  <a:lnTo>
                    <a:pt x="7150606" y="3447"/>
                  </a:lnTo>
                  <a:lnTo>
                    <a:pt x="7151071" y="2324"/>
                  </a:lnTo>
                  <a:lnTo>
                    <a:pt x="7152931" y="464"/>
                  </a:lnTo>
                  <a:lnTo>
                    <a:pt x="7154054" y="0"/>
                  </a:lnTo>
                  <a:lnTo>
                    <a:pt x="7169066" y="0"/>
                  </a:lnTo>
                  <a:lnTo>
                    <a:pt x="7170189" y="464"/>
                  </a:lnTo>
                  <a:lnTo>
                    <a:pt x="7172049" y="2324"/>
                  </a:lnTo>
                  <a:lnTo>
                    <a:pt x="7172514" y="3447"/>
                  </a:lnTo>
                  <a:lnTo>
                    <a:pt x="7172514" y="6077"/>
                  </a:lnTo>
                  <a:lnTo>
                    <a:pt x="7172049" y="7200"/>
                  </a:lnTo>
                  <a:lnTo>
                    <a:pt x="7170189" y="9060"/>
                  </a:lnTo>
                  <a:lnTo>
                    <a:pt x="7169066" y="9524"/>
                  </a:lnTo>
                  <a:close/>
                </a:path>
                <a:path w="10487660" h="9525">
                  <a:moveTo>
                    <a:pt x="7206310" y="9524"/>
                  </a:moveTo>
                  <a:lnTo>
                    <a:pt x="7191296" y="9524"/>
                  </a:lnTo>
                  <a:lnTo>
                    <a:pt x="7190174" y="9060"/>
                  </a:lnTo>
                  <a:lnTo>
                    <a:pt x="7188314" y="7200"/>
                  </a:lnTo>
                  <a:lnTo>
                    <a:pt x="7187849" y="6077"/>
                  </a:lnTo>
                  <a:lnTo>
                    <a:pt x="7187849" y="3447"/>
                  </a:lnTo>
                  <a:lnTo>
                    <a:pt x="7188314" y="2324"/>
                  </a:lnTo>
                  <a:lnTo>
                    <a:pt x="7190174" y="464"/>
                  </a:lnTo>
                  <a:lnTo>
                    <a:pt x="7191296" y="0"/>
                  </a:lnTo>
                  <a:lnTo>
                    <a:pt x="7206310" y="0"/>
                  </a:lnTo>
                  <a:lnTo>
                    <a:pt x="7207433" y="464"/>
                  </a:lnTo>
                  <a:lnTo>
                    <a:pt x="7209292" y="2324"/>
                  </a:lnTo>
                  <a:lnTo>
                    <a:pt x="7209757" y="3447"/>
                  </a:lnTo>
                  <a:lnTo>
                    <a:pt x="7209757" y="6077"/>
                  </a:lnTo>
                  <a:lnTo>
                    <a:pt x="7209292" y="7200"/>
                  </a:lnTo>
                  <a:lnTo>
                    <a:pt x="7207433" y="9060"/>
                  </a:lnTo>
                  <a:lnTo>
                    <a:pt x="7206310" y="9524"/>
                  </a:lnTo>
                  <a:close/>
                </a:path>
                <a:path w="10487660" h="9525">
                  <a:moveTo>
                    <a:pt x="7243552" y="9524"/>
                  </a:moveTo>
                  <a:lnTo>
                    <a:pt x="7228539" y="9524"/>
                  </a:lnTo>
                  <a:lnTo>
                    <a:pt x="7227417" y="9060"/>
                  </a:lnTo>
                  <a:lnTo>
                    <a:pt x="7225557" y="7200"/>
                  </a:lnTo>
                  <a:lnTo>
                    <a:pt x="7225092" y="6077"/>
                  </a:lnTo>
                  <a:lnTo>
                    <a:pt x="7225092" y="3447"/>
                  </a:lnTo>
                  <a:lnTo>
                    <a:pt x="7225557" y="2324"/>
                  </a:lnTo>
                  <a:lnTo>
                    <a:pt x="7227417" y="464"/>
                  </a:lnTo>
                  <a:lnTo>
                    <a:pt x="7228539" y="0"/>
                  </a:lnTo>
                  <a:lnTo>
                    <a:pt x="7243552" y="0"/>
                  </a:lnTo>
                  <a:lnTo>
                    <a:pt x="7244675" y="464"/>
                  </a:lnTo>
                  <a:lnTo>
                    <a:pt x="7246534" y="2324"/>
                  </a:lnTo>
                  <a:lnTo>
                    <a:pt x="7246999" y="3447"/>
                  </a:lnTo>
                  <a:lnTo>
                    <a:pt x="7246999" y="6077"/>
                  </a:lnTo>
                  <a:lnTo>
                    <a:pt x="7246534" y="7200"/>
                  </a:lnTo>
                  <a:lnTo>
                    <a:pt x="7244675" y="9060"/>
                  </a:lnTo>
                  <a:lnTo>
                    <a:pt x="7243552" y="9524"/>
                  </a:lnTo>
                  <a:close/>
                </a:path>
                <a:path w="10487660" h="9525">
                  <a:moveTo>
                    <a:pt x="7280795" y="9524"/>
                  </a:moveTo>
                  <a:lnTo>
                    <a:pt x="7265782" y="9524"/>
                  </a:lnTo>
                  <a:lnTo>
                    <a:pt x="7264659" y="9060"/>
                  </a:lnTo>
                  <a:lnTo>
                    <a:pt x="7262800" y="7200"/>
                  </a:lnTo>
                  <a:lnTo>
                    <a:pt x="7262334" y="6077"/>
                  </a:lnTo>
                  <a:lnTo>
                    <a:pt x="7262334" y="3447"/>
                  </a:lnTo>
                  <a:lnTo>
                    <a:pt x="7262800" y="2324"/>
                  </a:lnTo>
                  <a:lnTo>
                    <a:pt x="7264659" y="464"/>
                  </a:lnTo>
                  <a:lnTo>
                    <a:pt x="7265782" y="0"/>
                  </a:lnTo>
                  <a:lnTo>
                    <a:pt x="7280795" y="0"/>
                  </a:lnTo>
                  <a:lnTo>
                    <a:pt x="7281918" y="464"/>
                  </a:lnTo>
                  <a:lnTo>
                    <a:pt x="7283777" y="2324"/>
                  </a:lnTo>
                  <a:lnTo>
                    <a:pt x="7284242" y="3447"/>
                  </a:lnTo>
                  <a:lnTo>
                    <a:pt x="7284242" y="6077"/>
                  </a:lnTo>
                  <a:lnTo>
                    <a:pt x="7283777" y="7200"/>
                  </a:lnTo>
                  <a:lnTo>
                    <a:pt x="7281918" y="9060"/>
                  </a:lnTo>
                  <a:lnTo>
                    <a:pt x="7280795" y="9524"/>
                  </a:lnTo>
                  <a:close/>
                </a:path>
                <a:path w="10487660" h="9525">
                  <a:moveTo>
                    <a:pt x="7318037" y="9524"/>
                  </a:moveTo>
                  <a:lnTo>
                    <a:pt x="7303025" y="9524"/>
                  </a:lnTo>
                  <a:lnTo>
                    <a:pt x="7301902" y="9060"/>
                  </a:lnTo>
                  <a:lnTo>
                    <a:pt x="7300043" y="7200"/>
                  </a:lnTo>
                  <a:lnTo>
                    <a:pt x="7299577" y="6077"/>
                  </a:lnTo>
                  <a:lnTo>
                    <a:pt x="7299577" y="3447"/>
                  </a:lnTo>
                  <a:lnTo>
                    <a:pt x="7300043" y="2324"/>
                  </a:lnTo>
                  <a:lnTo>
                    <a:pt x="7301902" y="464"/>
                  </a:lnTo>
                  <a:lnTo>
                    <a:pt x="7303025" y="0"/>
                  </a:lnTo>
                  <a:lnTo>
                    <a:pt x="7318037" y="0"/>
                  </a:lnTo>
                  <a:lnTo>
                    <a:pt x="7319160" y="464"/>
                  </a:lnTo>
                  <a:lnTo>
                    <a:pt x="7321019" y="2324"/>
                  </a:lnTo>
                  <a:lnTo>
                    <a:pt x="7321485" y="3447"/>
                  </a:lnTo>
                  <a:lnTo>
                    <a:pt x="7321485" y="6077"/>
                  </a:lnTo>
                  <a:lnTo>
                    <a:pt x="7321019" y="7200"/>
                  </a:lnTo>
                  <a:lnTo>
                    <a:pt x="7319160" y="9060"/>
                  </a:lnTo>
                  <a:lnTo>
                    <a:pt x="7318037" y="9524"/>
                  </a:lnTo>
                  <a:close/>
                </a:path>
                <a:path w="10487660" h="9525">
                  <a:moveTo>
                    <a:pt x="7355280" y="9524"/>
                  </a:moveTo>
                  <a:lnTo>
                    <a:pt x="7340267" y="9524"/>
                  </a:lnTo>
                  <a:lnTo>
                    <a:pt x="7339145" y="9060"/>
                  </a:lnTo>
                  <a:lnTo>
                    <a:pt x="7337286" y="7200"/>
                  </a:lnTo>
                  <a:lnTo>
                    <a:pt x="7336821" y="6077"/>
                  </a:lnTo>
                  <a:lnTo>
                    <a:pt x="7336821" y="3447"/>
                  </a:lnTo>
                  <a:lnTo>
                    <a:pt x="7337286" y="2324"/>
                  </a:lnTo>
                  <a:lnTo>
                    <a:pt x="7339145" y="464"/>
                  </a:lnTo>
                  <a:lnTo>
                    <a:pt x="7340267" y="0"/>
                  </a:lnTo>
                  <a:lnTo>
                    <a:pt x="7355280" y="0"/>
                  </a:lnTo>
                  <a:lnTo>
                    <a:pt x="7356403" y="464"/>
                  </a:lnTo>
                  <a:lnTo>
                    <a:pt x="7358262" y="2324"/>
                  </a:lnTo>
                  <a:lnTo>
                    <a:pt x="7358727" y="3447"/>
                  </a:lnTo>
                  <a:lnTo>
                    <a:pt x="7358727" y="6077"/>
                  </a:lnTo>
                  <a:lnTo>
                    <a:pt x="7358262" y="7200"/>
                  </a:lnTo>
                  <a:lnTo>
                    <a:pt x="7356403" y="9060"/>
                  </a:lnTo>
                  <a:lnTo>
                    <a:pt x="7355280" y="9524"/>
                  </a:lnTo>
                  <a:close/>
                </a:path>
                <a:path w="10487660" h="9525">
                  <a:moveTo>
                    <a:pt x="7392523" y="9524"/>
                  </a:moveTo>
                  <a:lnTo>
                    <a:pt x="7377511" y="9524"/>
                  </a:lnTo>
                  <a:lnTo>
                    <a:pt x="7376388" y="9060"/>
                  </a:lnTo>
                  <a:lnTo>
                    <a:pt x="7374528" y="7200"/>
                  </a:lnTo>
                  <a:lnTo>
                    <a:pt x="7374063" y="6077"/>
                  </a:lnTo>
                  <a:lnTo>
                    <a:pt x="7374063" y="3447"/>
                  </a:lnTo>
                  <a:lnTo>
                    <a:pt x="7374528" y="2324"/>
                  </a:lnTo>
                  <a:lnTo>
                    <a:pt x="7376388" y="464"/>
                  </a:lnTo>
                  <a:lnTo>
                    <a:pt x="7377511" y="0"/>
                  </a:lnTo>
                  <a:lnTo>
                    <a:pt x="7392523" y="0"/>
                  </a:lnTo>
                  <a:lnTo>
                    <a:pt x="7393646" y="464"/>
                  </a:lnTo>
                  <a:lnTo>
                    <a:pt x="7395505" y="2324"/>
                  </a:lnTo>
                  <a:lnTo>
                    <a:pt x="7395970" y="3447"/>
                  </a:lnTo>
                  <a:lnTo>
                    <a:pt x="7395970" y="6077"/>
                  </a:lnTo>
                  <a:lnTo>
                    <a:pt x="7395505" y="7200"/>
                  </a:lnTo>
                  <a:lnTo>
                    <a:pt x="7393646" y="9060"/>
                  </a:lnTo>
                  <a:lnTo>
                    <a:pt x="7392523" y="9524"/>
                  </a:lnTo>
                  <a:close/>
                </a:path>
                <a:path w="10487660" h="9525">
                  <a:moveTo>
                    <a:pt x="7429765" y="9524"/>
                  </a:moveTo>
                  <a:lnTo>
                    <a:pt x="7414754" y="9524"/>
                  </a:lnTo>
                  <a:lnTo>
                    <a:pt x="7413631" y="9060"/>
                  </a:lnTo>
                  <a:lnTo>
                    <a:pt x="7411771" y="7200"/>
                  </a:lnTo>
                  <a:lnTo>
                    <a:pt x="7411306" y="6077"/>
                  </a:lnTo>
                  <a:lnTo>
                    <a:pt x="7411306" y="3447"/>
                  </a:lnTo>
                  <a:lnTo>
                    <a:pt x="7411771" y="2324"/>
                  </a:lnTo>
                  <a:lnTo>
                    <a:pt x="7413631" y="464"/>
                  </a:lnTo>
                  <a:lnTo>
                    <a:pt x="7414754" y="0"/>
                  </a:lnTo>
                  <a:lnTo>
                    <a:pt x="7429765" y="0"/>
                  </a:lnTo>
                  <a:lnTo>
                    <a:pt x="7430888" y="464"/>
                  </a:lnTo>
                  <a:lnTo>
                    <a:pt x="7432748" y="2324"/>
                  </a:lnTo>
                  <a:lnTo>
                    <a:pt x="7433213" y="3447"/>
                  </a:lnTo>
                  <a:lnTo>
                    <a:pt x="7433213" y="6077"/>
                  </a:lnTo>
                  <a:lnTo>
                    <a:pt x="7432748" y="7200"/>
                  </a:lnTo>
                  <a:lnTo>
                    <a:pt x="7430888" y="9060"/>
                  </a:lnTo>
                  <a:lnTo>
                    <a:pt x="7429765" y="9524"/>
                  </a:lnTo>
                  <a:close/>
                </a:path>
                <a:path w="10487660" h="9525">
                  <a:moveTo>
                    <a:pt x="7467009" y="9524"/>
                  </a:moveTo>
                  <a:lnTo>
                    <a:pt x="7451997" y="9524"/>
                  </a:lnTo>
                  <a:lnTo>
                    <a:pt x="7450873" y="9060"/>
                  </a:lnTo>
                  <a:lnTo>
                    <a:pt x="7449014" y="7200"/>
                  </a:lnTo>
                  <a:lnTo>
                    <a:pt x="7448549" y="6077"/>
                  </a:lnTo>
                  <a:lnTo>
                    <a:pt x="7448549" y="3447"/>
                  </a:lnTo>
                  <a:lnTo>
                    <a:pt x="7449014" y="2324"/>
                  </a:lnTo>
                  <a:lnTo>
                    <a:pt x="7450873" y="464"/>
                  </a:lnTo>
                  <a:lnTo>
                    <a:pt x="7451997" y="0"/>
                  </a:lnTo>
                  <a:lnTo>
                    <a:pt x="7467009" y="0"/>
                  </a:lnTo>
                  <a:lnTo>
                    <a:pt x="7468131" y="464"/>
                  </a:lnTo>
                  <a:lnTo>
                    <a:pt x="7469991" y="2324"/>
                  </a:lnTo>
                  <a:lnTo>
                    <a:pt x="7470456" y="3447"/>
                  </a:lnTo>
                  <a:lnTo>
                    <a:pt x="7470456" y="6077"/>
                  </a:lnTo>
                  <a:lnTo>
                    <a:pt x="7469991" y="7200"/>
                  </a:lnTo>
                  <a:lnTo>
                    <a:pt x="7468131" y="9060"/>
                  </a:lnTo>
                  <a:lnTo>
                    <a:pt x="7467009" y="9524"/>
                  </a:lnTo>
                  <a:close/>
                </a:path>
                <a:path w="10487660" h="9525">
                  <a:moveTo>
                    <a:pt x="7504252" y="9524"/>
                  </a:moveTo>
                  <a:lnTo>
                    <a:pt x="7489239" y="9524"/>
                  </a:lnTo>
                  <a:lnTo>
                    <a:pt x="7488117" y="9060"/>
                  </a:lnTo>
                  <a:lnTo>
                    <a:pt x="7486256" y="7200"/>
                  </a:lnTo>
                  <a:lnTo>
                    <a:pt x="7485792" y="6077"/>
                  </a:lnTo>
                  <a:lnTo>
                    <a:pt x="7485792" y="3447"/>
                  </a:lnTo>
                  <a:lnTo>
                    <a:pt x="7486256" y="2324"/>
                  </a:lnTo>
                  <a:lnTo>
                    <a:pt x="7488117" y="464"/>
                  </a:lnTo>
                  <a:lnTo>
                    <a:pt x="7489239" y="0"/>
                  </a:lnTo>
                  <a:lnTo>
                    <a:pt x="7504252" y="0"/>
                  </a:lnTo>
                  <a:lnTo>
                    <a:pt x="7505374" y="464"/>
                  </a:lnTo>
                  <a:lnTo>
                    <a:pt x="7507233" y="2324"/>
                  </a:lnTo>
                  <a:lnTo>
                    <a:pt x="7507698" y="3447"/>
                  </a:lnTo>
                  <a:lnTo>
                    <a:pt x="7507698" y="6077"/>
                  </a:lnTo>
                  <a:lnTo>
                    <a:pt x="7507233" y="7200"/>
                  </a:lnTo>
                  <a:lnTo>
                    <a:pt x="7505374" y="9060"/>
                  </a:lnTo>
                  <a:lnTo>
                    <a:pt x="7504252" y="9524"/>
                  </a:lnTo>
                  <a:close/>
                </a:path>
                <a:path w="10487660" h="9525">
                  <a:moveTo>
                    <a:pt x="7541493" y="9524"/>
                  </a:moveTo>
                  <a:lnTo>
                    <a:pt x="7526481" y="9524"/>
                  </a:lnTo>
                  <a:lnTo>
                    <a:pt x="7525358" y="9060"/>
                  </a:lnTo>
                  <a:lnTo>
                    <a:pt x="7523499" y="7200"/>
                  </a:lnTo>
                  <a:lnTo>
                    <a:pt x="7523034" y="6077"/>
                  </a:lnTo>
                  <a:lnTo>
                    <a:pt x="7523034" y="3447"/>
                  </a:lnTo>
                  <a:lnTo>
                    <a:pt x="7523499" y="2324"/>
                  </a:lnTo>
                  <a:lnTo>
                    <a:pt x="7525358" y="464"/>
                  </a:lnTo>
                  <a:lnTo>
                    <a:pt x="7526481" y="0"/>
                  </a:lnTo>
                  <a:lnTo>
                    <a:pt x="7541493" y="0"/>
                  </a:lnTo>
                  <a:lnTo>
                    <a:pt x="7542616" y="464"/>
                  </a:lnTo>
                  <a:lnTo>
                    <a:pt x="7544476" y="2324"/>
                  </a:lnTo>
                  <a:lnTo>
                    <a:pt x="7544941" y="3447"/>
                  </a:lnTo>
                  <a:lnTo>
                    <a:pt x="7544941" y="6077"/>
                  </a:lnTo>
                  <a:lnTo>
                    <a:pt x="7544476" y="7200"/>
                  </a:lnTo>
                  <a:lnTo>
                    <a:pt x="7542616" y="9060"/>
                  </a:lnTo>
                  <a:lnTo>
                    <a:pt x="7541493" y="9524"/>
                  </a:lnTo>
                  <a:close/>
                </a:path>
                <a:path w="10487660" h="9525">
                  <a:moveTo>
                    <a:pt x="7578737" y="9524"/>
                  </a:moveTo>
                  <a:lnTo>
                    <a:pt x="7563724" y="9524"/>
                  </a:lnTo>
                  <a:lnTo>
                    <a:pt x="7562602" y="9060"/>
                  </a:lnTo>
                  <a:lnTo>
                    <a:pt x="7560742" y="7200"/>
                  </a:lnTo>
                  <a:lnTo>
                    <a:pt x="7560277" y="6077"/>
                  </a:lnTo>
                  <a:lnTo>
                    <a:pt x="7560277" y="3447"/>
                  </a:lnTo>
                  <a:lnTo>
                    <a:pt x="7560742" y="2324"/>
                  </a:lnTo>
                  <a:lnTo>
                    <a:pt x="7562602" y="464"/>
                  </a:lnTo>
                  <a:lnTo>
                    <a:pt x="7563724" y="0"/>
                  </a:lnTo>
                  <a:lnTo>
                    <a:pt x="7578737" y="0"/>
                  </a:lnTo>
                  <a:lnTo>
                    <a:pt x="7579860" y="464"/>
                  </a:lnTo>
                  <a:lnTo>
                    <a:pt x="7581720" y="2324"/>
                  </a:lnTo>
                  <a:lnTo>
                    <a:pt x="7582185" y="3447"/>
                  </a:lnTo>
                  <a:lnTo>
                    <a:pt x="7582185" y="6077"/>
                  </a:lnTo>
                  <a:lnTo>
                    <a:pt x="7581720" y="7200"/>
                  </a:lnTo>
                  <a:lnTo>
                    <a:pt x="7579860" y="9060"/>
                  </a:lnTo>
                  <a:lnTo>
                    <a:pt x="7578737" y="9524"/>
                  </a:lnTo>
                  <a:close/>
                </a:path>
                <a:path w="10487660" h="9525">
                  <a:moveTo>
                    <a:pt x="7615979" y="9524"/>
                  </a:moveTo>
                  <a:lnTo>
                    <a:pt x="7600967" y="9524"/>
                  </a:lnTo>
                  <a:lnTo>
                    <a:pt x="7599843" y="9060"/>
                  </a:lnTo>
                  <a:lnTo>
                    <a:pt x="7597984" y="7200"/>
                  </a:lnTo>
                  <a:lnTo>
                    <a:pt x="7597519" y="6077"/>
                  </a:lnTo>
                  <a:lnTo>
                    <a:pt x="7597519" y="3447"/>
                  </a:lnTo>
                  <a:lnTo>
                    <a:pt x="7597984" y="2324"/>
                  </a:lnTo>
                  <a:lnTo>
                    <a:pt x="7599843" y="464"/>
                  </a:lnTo>
                  <a:lnTo>
                    <a:pt x="7600967" y="0"/>
                  </a:lnTo>
                  <a:lnTo>
                    <a:pt x="7615979" y="0"/>
                  </a:lnTo>
                  <a:lnTo>
                    <a:pt x="7617102" y="464"/>
                  </a:lnTo>
                  <a:lnTo>
                    <a:pt x="7618961" y="2324"/>
                  </a:lnTo>
                  <a:lnTo>
                    <a:pt x="7619427" y="3447"/>
                  </a:lnTo>
                  <a:lnTo>
                    <a:pt x="7619427" y="6077"/>
                  </a:lnTo>
                  <a:lnTo>
                    <a:pt x="7618961" y="7200"/>
                  </a:lnTo>
                  <a:lnTo>
                    <a:pt x="7617102" y="9060"/>
                  </a:lnTo>
                  <a:lnTo>
                    <a:pt x="7615979" y="9524"/>
                  </a:lnTo>
                  <a:close/>
                </a:path>
                <a:path w="10487660" h="9525">
                  <a:moveTo>
                    <a:pt x="7653223" y="9524"/>
                  </a:moveTo>
                  <a:lnTo>
                    <a:pt x="7638210" y="9524"/>
                  </a:lnTo>
                  <a:lnTo>
                    <a:pt x="7637087" y="9060"/>
                  </a:lnTo>
                  <a:lnTo>
                    <a:pt x="7635227" y="7200"/>
                  </a:lnTo>
                  <a:lnTo>
                    <a:pt x="7634762" y="6077"/>
                  </a:lnTo>
                  <a:lnTo>
                    <a:pt x="7634762" y="3447"/>
                  </a:lnTo>
                  <a:lnTo>
                    <a:pt x="7635227" y="2324"/>
                  </a:lnTo>
                  <a:lnTo>
                    <a:pt x="7637087" y="464"/>
                  </a:lnTo>
                  <a:lnTo>
                    <a:pt x="7638210" y="0"/>
                  </a:lnTo>
                  <a:lnTo>
                    <a:pt x="7653223" y="0"/>
                  </a:lnTo>
                  <a:lnTo>
                    <a:pt x="7654345" y="464"/>
                  </a:lnTo>
                  <a:lnTo>
                    <a:pt x="7656205" y="2324"/>
                  </a:lnTo>
                  <a:lnTo>
                    <a:pt x="7656670" y="3447"/>
                  </a:lnTo>
                  <a:lnTo>
                    <a:pt x="7656670" y="6077"/>
                  </a:lnTo>
                  <a:lnTo>
                    <a:pt x="7656205" y="7200"/>
                  </a:lnTo>
                  <a:lnTo>
                    <a:pt x="7654345" y="9060"/>
                  </a:lnTo>
                  <a:lnTo>
                    <a:pt x="7653223" y="9524"/>
                  </a:lnTo>
                  <a:close/>
                </a:path>
                <a:path w="10487660" h="9525">
                  <a:moveTo>
                    <a:pt x="7690465" y="9524"/>
                  </a:moveTo>
                  <a:lnTo>
                    <a:pt x="7675452" y="9524"/>
                  </a:lnTo>
                  <a:lnTo>
                    <a:pt x="7674329" y="9060"/>
                  </a:lnTo>
                  <a:lnTo>
                    <a:pt x="7672470" y="7200"/>
                  </a:lnTo>
                  <a:lnTo>
                    <a:pt x="7672005" y="6077"/>
                  </a:lnTo>
                  <a:lnTo>
                    <a:pt x="7672005" y="3447"/>
                  </a:lnTo>
                  <a:lnTo>
                    <a:pt x="7672470" y="2324"/>
                  </a:lnTo>
                  <a:lnTo>
                    <a:pt x="7674329" y="464"/>
                  </a:lnTo>
                  <a:lnTo>
                    <a:pt x="7675452" y="0"/>
                  </a:lnTo>
                  <a:lnTo>
                    <a:pt x="7690465" y="0"/>
                  </a:lnTo>
                  <a:lnTo>
                    <a:pt x="7691588" y="464"/>
                  </a:lnTo>
                  <a:lnTo>
                    <a:pt x="7693447" y="2324"/>
                  </a:lnTo>
                  <a:lnTo>
                    <a:pt x="7693912" y="3447"/>
                  </a:lnTo>
                  <a:lnTo>
                    <a:pt x="7693912" y="6077"/>
                  </a:lnTo>
                  <a:lnTo>
                    <a:pt x="7693447" y="7200"/>
                  </a:lnTo>
                  <a:lnTo>
                    <a:pt x="7691588" y="9060"/>
                  </a:lnTo>
                  <a:lnTo>
                    <a:pt x="7690465" y="9524"/>
                  </a:lnTo>
                  <a:close/>
                </a:path>
                <a:path w="10487660" h="9525">
                  <a:moveTo>
                    <a:pt x="7727708" y="9524"/>
                  </a:moveTo>
                  <a:lnTo>
                    <a:pt x="7712695" y="9524"/>
                  </a:lnTo>
                  <a:lnTo>
                    <a:pt x="7711572" y="9060"/>
                  </a:lnTo>
                  <a:lnTo>
                    <a:pt x="7709712" y="7200"/>
                  </a:lnTo>
                  <a:lnTo>
                    <a:pt x="7709248" y="6077"/>
                  </a:lnTo>
                  <a:lnTo>
                    <a:pt x="7709248" y="3447"/>
                  </a:lnTo>
                  <a:lnTo>
                    <a:pt x="7709712" y="2324"/>
                  </a:lnTo>
                  <a:lnTo>
                    <a:pt x="7711572" y="464"/>
                  </a:lnTo>
                  <a:lnTo>
                    <a:pt x="7712695" y="0"/>
                  </a:lnTo>
                  <a:lnTo>
                    <a:pt x="7727708" y="0"/>
                  </a:lnTo>
                  <a:lnTo>
                    <a:pt x="7728830" y="464"/>
                  </a:lnTo>
                  <a:lnTo>
                    <a:pt x="7730690" y="2324"/>
                  </a:lnTo>
                  <a:lnTo>
                    <a:pt x="7731155" y="3447"/>
                  </a:lnTo>
                  <a:lnTo>
                    <a:pt x="7731155" y="6077"/>
                  </a:lnTo>
                  <a:lnTo>
                    <a:pt x="7730690" y="7200"/>
                  </a:lnTo>
                  <a:lnTo>
                    <a:pt x="7728830" y="9060"/>
                  </a:lnTo>
                  <a:lnTo>
                    <a:pt x="7727708" y="9524"/>
                  </a:lnTo>
                  <a:close/>
                </a:path>
                <a:path w="10487660" h="9525">
                  <a:moveTo>
                    <a:pt x="7764950" y="9524"/>
                  </a:moveTo>
                  <a:lnTo>
                    <a:pt x="7749938" y="9524"/>
                  </a:lnTo>
                  <a:lnTo>
                    <a:pt x="7748815" y="9060"/>
                  </a:lnTo>
                  <a:lnTo>
                    <a:pt x="7746955" y="7200"/>
                  </a:lnTo>
                  <a:lnTo>
                    <a:pt x="7746490" y="6077"/>
                  </a:lnTo>
                  <a:lnTo>
                    <a:pt x="7746490" y="3447"/>
                  </a:lnTo>
                  <a:lnTo>
                    <a:pt x="7746955" y="2324"/>
                  </a:lnTo>
                  <a:lnTo>
                    <a:pt x="7748815" y="464"/>
                  </a:lnTo>
                  <a:lnTo>
                    <a:pt x="7749938" y="0"/>
                  </a:lnTo>
                  <a:lnTo>
                    <a:pt x="7764950" y="0"/>
                  </a:lnTo>
                  <a:lnTo>
                    <a:pt x="7766073" y="464"/>
                  </a:lnTo>
                  <a:lnTo>
                    <a:pt x="7767932" y="2324"/>
                  </a:lnTo>
                  <a:lnTo>
                    <a:pt x="7768398" y="3447"/>
                  </a:lnTo>
                  <a:lnTo>
                    <a:pt x="7768398" y="6077"/>
                  </a:lnTo>
                  <a:lnTo>
                    <a:pt x="7767932" y="7200"/>
                  </a:lnTo>
                  <a:lnTo>
                    <a:pt x="7766073" y="9060"/>
                  </a:lnTo>
                  <a:lnTo>
                    <a:pt x="7764950" y="9524"/>
                  </a:lnTo>
                  <a:close/>
                </a:path>
                <a:path w="10487660" h="9525">
                  <a:moveTo>
                    <a:pt x="7802193" y="9524"/>
                  </a:moveTo>
                  <a:lnTo>
                    <a:pt x="7787181" y="9524"/>
                  </a:lnTo>
                  <a:lnTo>
                    <a:pt x="7786058" y="9060"/>
                  </a:lnTo>
                  <a:lnTo>
                    <a:pt x="7784198" y="7200"/>
                  </a:lnTo>
                  <a:lnTo>
                    <a:pt x="7783733" y="6077"/>
                  </a:lnTo>
                  <a:lnTo>
                    <a:pt x="7783733" y="3447"/>
                  </a:lnTo>
                  <a:lnTo>
                    <a:pt x="7784198" y="2324"/>
                  </a:lnTo>
                  <a:lnTo>
                    <a:pt x="7786058" y="464"/>
                  </a:lnTo>
                  <a:lnTo>
                    <a:pt x="7787181" y="0"/>
                  </a:lnTo>
                  <a:lnTo>
                    <a:pt x="7802193" y="0"/>
                  </a:lnTo>
                  <a:lnTo>
                    <a:pt x="7803316" y="464"/>
                  </a:lnTo>
                  <a:lnTo>
                    <a:pt x="7805176" y="2324"/>
                  </a:lnTo>
                  <a:lnTo>
                    <a:pt x="7805641" y="3447"/>
                  </a:lnTo>
                  <a:lnTo>
                    <a:pt x="7805641" y="6077"/>
                  </a:lnTo>
                  <a:lnTo>
                    <a:pt x="7805176" y="7200"/>
                  </a:lnTo>
                  <a:lnTo>
                    <a:pt x="7803316" y="9060"/>
                  </a:lnTo>
                  <a:lnTo>
                    <a:pt x="7802193" y="9524"/>
                  </a:lnTo>
                  <a:close/>
                </a:path>
                <a:path w="10487660" h="9525">
                  <a:moveTo>
                    <a:pt x="7839436" y="9524"/>
                  </a:moveTo>
                  <a:lnTo>
                    <a:pt x="7824423" y="9524"/>
                  </a:lnTo>
                  <a:lnTo>
                    <a:pt x="7823301" y="9060"/>
                  </a:lnTo>
                  <a:lnTo>
                    <a:pt x="7821441" y="7200"/>
                  </a:lnTo>
                  <a:lnTo>
                    <a:pt x="7820976" y="6077"/>
                  </a:lnTo>
                  <a:lnTo>
                    <a:pt x="7820976" y="3447"/>
                  </a:lnTo>
                  <a:lnTo>
                    <a:pt x="7821441" y="2324"/>
                  </a:lnTo>
                  <a:lnTo>
                    <a:pt x="7823301" y="464"/>
                  </a:lnTo>
                  <a:lnTo>
                    <a:pt x="7824423" y="0"/>
                  </a:lnTo>
                  <a:lnTo>
                    <a:pt x="7839436" y="0"/>
                  </a:lnTo>
                  <a:lnTo>
                    <a:pt x="7840558" y="464"/>
                  </a:lnTo>
                  <a:lnTo>
                    <a:pt x="7842418" y="2324"/>
                  </a:lnTo>
                  <a:lnTo>
                    <a:pt x="7842883" y="3447"/>
                  </a:lnTo>
                  <a:lnTo>
                    <a:pt x="7842883" y="6077"/>
                  </a:lnTo>
                  <a:lnTo>
                    <a:pt x="7842418" y="7200"/>
                  </a:lnTo>
                  <a:lnTo>
                    <a:pt x="7840558" y="9060"/>
                  </a:lnTo>
                  <a:lnTo>
                    <a:pt x="7839436" y="9524"/>
                  </a:lnTo>
                  <a:close/>
                </a:path>
                <a:path w="10487660" h="9525">
                  <a:moveTo>
                    <a:pt x="7876679" y="9524"/>
                  </a:moveTo>
                  <a:lnTo>
                    <a:pt x="7861666" y="9524"/>
                  </a:lnTo>
                  <a:lnTo>
                    <a:pt x="7860543" y="9060"/>
                  </a:lnTo>
                  <a:lnTo>
                    <a:pt x="7858684" y="7200"/>
                  </a:lnTo>
                  <a:lnTo>
                    <a:pt x="7858219" y="6077"/>
                  </a:lnTo>
                  <a:lnTo>
                    <a:pt x="7858219" y="3447"/>
                  </a:lnTo>
                  <a:lnTo>
                    <a:pt x="7858684" y="2324"/>
                  </a:lnTo>
                  <a:lnTo>
                    <a:pt x="7860543" y="464"/>
                  </a:lnTo>
                  <a:lnTo>
                    <a:pt x="7861666" y="0"/>
                  </a:lnTo>
                  <a:lnTo>
                    <a:pt x="7876679" y="0"/>
                  </a:lnTo>
                  <a:lnTo>
                    <a:pt x="7877802" y="464"/>
                  </a:lnTo>
                  <a:lnTo>
                    <a:pt x="7879661" y="2324"/>
                  </a:lnTo>
                  <a:lnTo>
                    <a:pt x="7880126" y="3447"/>
                  </a:lnTo>
                  <a:lnTo>
                    <a:pt x="7880126" y="6077"/>
                  </a:lnTo>
                  <a:lnTo>
                    <a:pt x="7879661" y="7200"/>
                  </a:lnTo>
                  <a:lnTo>
                    <a:pt x="7877802" y="9060"/>
                  </a:lnTo>
                  <a:lnTo>
                    <a:pt x="7876679" y="9524"/>
                  </a:lnTo>
                  <a:close/>
                </a:path>
                <a:path w="10487660" h="9525">
                  <a:moveTo>
                    <a:pt x="7913921" y="9524"/>
                  </a:moveTo>
                  <a:lnTo>
                    <a:pt x="7898909" y="9524"/>
                  </a:lnTo>
                  <a:lnTo>
                    <a:pt x="7897786" y="9060"/>
                  </a:lnTo>
                  <a:lnTo>
                    <a:pt x="7895927" y="7200"/>
                  </a:lnTo>
                  <a:lnTo>
                    <a:pt x="7895461" y="6077"/>
                  </a:lnTo>
                  <a:lnTo>
                    <a:pt x="7895461" y="3447"/>
                  </a:lnTo>
                  <a:lnTo>
                    <a:pt x="7895927" y="2324"/>
                  </a:lnTo>
                  <a:lnTo>
                    <a:pt x="7897786" y="464"/>
                  </a:lnTo>
                  <a:lnTo>
                    <a:pt x="7898909" y="0"/>
                  </a:lnTo>
                  <a:lnTo>
                    <a:pt x="7913921" y="0"/>
                  </a:lnTo>
                  <a:lnTo>
                    <a:pt x="7915044" y="464"/>
                  </a:lnTo>
                  <a:lnTo>
                    <a:pt x="7916904" y="2324"/>
                  </a:lnTo>
                  <a:lnTo>
                    <a:pt x="7917369" y="3447"/>
                  </a:lnTo>
                  <a:lnTo>
                    <a:pt x="7917369" y="6077"/>
                  </a:lnTo>
                  <a:lnTo>
                    <a:pt x="7916904" y="7200"/>
                  </a:lnTo>
                  <a:lnTo>
                    <a:pt x="7915044" y="9060"/>
                  </a:lnTo>
                  <a:lnTo>
                    <a:pt x="7913921" y="9524"/>
                  </a:lnTo>
                  <a:close/>
                </a:path>
                <a:path w="10487660" h="9525">
                  <a:moveTo>
                    <a:pt x="7951164" y="9524"/>
                  </a:moveTo>
                  <a:lnTo>
                    <a:pt x="7936152" y="9524"/>
                  </a:lnTo>
                  <a:lnTo>
                    <a:pt x="7935029" y="9060"/>
                  </a:lnTo>
                  <a:lnTo>
                    <a:pt x="7933170" y="7200"/>
                  </a:lnTo>
                  <a:lnTo>
                    <a:pt x="7932705" y="6077"/>
                  </a:lnTo>
                  <a:lnTo>
                    <a:pt x="7932705" y="3447"/>
                  </a:lnTo>
                  <a:lnTo>
                    <a:pt x="7933170" y="2324"/>
                  </a:lnTo>
                  <a:lnTo>
                    <a:pt x="7935029" y="464"/>
                  </a:lnTo>
                  <a:lnTo>
                    <a:pt x="7936152" y="0"/>
                  </a:lnTo>
                  <a:lnTo>
                    <a:pt x="7951164" y="0"/>
                  </a:lnTo>
                  <a:lnTo>
                    <a:pt x="7952287" y="464"/>
                  </a:lnTo>
                  <a:lnTo>
                    <a:pt x="7954146" y="2324"/>
                  </a:lnTo>
                  <a:lnTo>
                    <a:pt x="7954611" y="3447"/>
                  </a:lnTo>
                  <a:lnTo>
                    <a:pt x="7954611" y="6077"/>
                  </a:lnTo>
                  <a:lnTo>
                    <a:pt x="7954146" y="7200"/>
                  </a:lnTo>
                  <a:lnTo>
                    <a:pt x="7952287" y="9060"/>
                  </a:lnTo>
                  <a:lnTo>
                    <a:pt x="7951164" y="9524"/>
                  </a:lnTo>
                  <a:close/>
                </a:path>
                <a:path w="10487660" h="9525">
                  <a:moveTo>
                    <a:pt x="7988407" y="9524"/>
                  </a:moveTo>
                  <a:lnTo>
                    <a:pt x="7973394" y="9524"/>
                  </a:lnTo>
                  <a:lnTo>
                    <a:pt x="7972272" y="9060"/>
                  </a:lnTo>
                  <a:lnTo>
                    <a:pt x="7970412" y="7200"/>
                  </a:lnTo>
                  <a:lnTo>
                    <a:pt x="7969947" y="6077"/>
                  </a:lnTo>
                  <a:lnTo>
                    <a:pt x="7969947" y="3447"/>
                  </a:lnTo>
                  <a:lnTo>
                    <a:pt x="7970412" y="2324"/>
                  </a:lnTo>
                  <a:lnTo>
                    <a:pt x="7972272" y="464"/>
                  </a:lnTo>
                  <a:lnTo>
                    <a:pt x="7973394" y="0"/>
                  </a:lnTo>
                  <a:lnTo>
                    <a:pt x="7988407" y="0"/>
                  </a:lnTo>
                  <a:lnTo>
                    <a:pt x="7989530" y="464"/>
                  </a:lnTo>
                  <a:lnTo>
                    <a:pt x="7991389" y="2324"/>
                  </a:lnTo>
                  <a:lnTo>
                    <a:pt x="7991854" y="3447"/>
                  </a:lnTo>
                  <a:lnTo>
                    <a:pt x="7991854" y="6077"/>
                  </a:lnTo>
                  <a:lnTo>
                    <a:pt x="7991389" y="7200"/>
                  </a:lnTo>
                  <a:lnTo>
                    <a:pt x="7989530" y="9060"/>
                  </a:lnTo>
                  <a:lnTo>
                    <a:pt x="7988407" y="9524"/>
                  </a:lnTo>
                  <a:close/>
                </a:path>
                <a:path w="10487660" h="9525">
                  <a:moveTo>
                    <a:pt x="8025650" y="9524"/>
                  </a:moveTo>
                  <a:lnTo>
                    <a:pt x="8010637" y="9524"/>
                  </a:lnTo>
                  <a:lnTo>
                    <a:pt x="8009514" y="9060"/>
                  </a:lnTo>
                  <a:lnTo>
                    <a:pt x="8007655" y="7200"/>
                  </a:lnTo>
                  <a:lnTo>
                    <a:pt x="8007189" y="6077"/>
                  </a:lnTo>
                  <a:lnTo>
                    <a:pt x="8007189" y="3447"/>
                  </a:lnTo>
                  <a:lnTo>
                    <a:pt x="8007655" y="2324"/>
                  </a:lnTo>
                  <a:lnTo>
                    <a:pt x="8009514" y="464"/>
                  </a:lnTo>
                  <a:lnTo>
                    <a:pt x="8010637" y="0"/>
                  </a:lnTo>
                  <a:lnTo>
                    <a:pt x="8025650" y="0"/>
                  </a:lnTo>
                  <a:lnTo>
                    <a:pt x="8026773" y="464"/>
                  </a:lnTo>
                  <a:lnTo>
                    <a:pt x="8028632" y="2324"/>
                  </a:lnTo>
                  <a:lnTo>
                    <a:pt x="8029097" y="3447"/>
                  </a:lnTo>
                  <a:lnTo>
                    <a:pt x="8029097" y="6077"/>
                  </a:lnTo>
                  <a:lnTo>
                    <a:pt x="8028632" y="7200"/>
                  </a:lnTo>
                  <a:lnTo>
                    <a:pt x="8026773" y="9060"/>
                  </a:lnTo>
                  <a:lnTo>
                    <a:pt x="8025650" y="9524"/>
                  </a:lnTo>
                  <a:close/>
                </a:path>
                <a:path w="10487660" h="9525">
                  <a:moveTo>
                    <a:pt x="8062893" y="9524"/>
                  </a:moveTo>
                  <a:lnTo>
                    <a:pt x="8047879" y="9524"/>
                  </a:lnTo>
                  <a:lnTo>
                    <a:pt x="8046756" y="9060"/>
                  </a:lnTo>
                  <a:lnTo>
                    <a:pt x="8044896" y="7200"/>
                  </a:lnTo>
                  <a:lnTo>
                    <a:pt x="8044432" y="6077"/>
                  </a:lnTo>
                  <a:lnTo>
                    <a:pt x="8044432" y="3447"/>
                  </a:lnTo>
                  <a:lnTo>
                    <a:pt x="8044896" y="2324"/>
                  </a:lnTo>
                  <a:lnTo>
                    <a:pt x="8046756" y="464"/>
                  </a:lnTo>
                  <a:lnTo>
                    <a:pt x="8047879" y="0"/>
                  </a:lnTo>
                  <a:lnTo>
                    <a:pt x="8062893" y="0"/>
                  </a:lnTo>
                  <a:lnTo>
                    <a:pt x="8064015" y="464"/>
                  </a:lnTo>
                  <a:lnTo>
                    <a:pt x="8065875" y="2324"/>
                  </a:lnTo>
                  <a:lnTo>
                    <a:pt x="8066340" y="3447"/>
                  </a:lnTo>
                  <a:lnTo>
                    <a:pt x="8066340" y="6077"/>
                  </a:lnTo>
                  <a:lnTo>
                    <a:pt x="8065875" y="7200"/>
                  </a:lnTo>
                  <a:lnTo>
                    <a:pt x="8064015" y="9060"/>
                  </a:lnTo>
                  <a:lnTo>
                    <a:pt x="8062893" y="9524"/>
                  </a:lnTo>
                  <a:close/>
                </a:path>
                <a:path w="10487660" h="9525">
                  <a:moveTo>
                    <a:pt x="8100136" y="9524"/>
                  </a:moveTo>
                  <a:lnTo>
                    <a:pt x="8085123" y="9524"/>
                  </a:lnTo>
                  <a:lnTo>
                    <a:pt x="8084000" y="9060"/>
                  </a:lnTo>
                  <a:lnTo>
                    <a:pt x="8082140" y="7200"/>
                  </a:lnTo>
                  <a:lnTo>
                    <a:pt x="8081675" y="6077"/>
                  </a:lnTo>
                  <a:lnTo>
                    <a:pt x="8081675" y="3447"/>
                  </a:lnTo>
                  <a:lnTo>
                    <a:pt x="8082140" y="2324"/>
                  </a:lnTo>
                  <a:lnTo>
                    <a:pt x="8084000" y="464"/>
                  </a:lnTo>
                  <a:lnTo>
                    <a:pt x="8085123" y="0"/>
                  </a:lnTo>
                  <a:lnTo>
                    <a:pt x="8100136" y="0"/>
                  </a:lnTo>
                  <a:lnTo>
                    <a:pt x="8101258" y="464"/>
                  </a:lnTo>
                  <a:lnTo>
                    <a:pt x="8103118" y="2324"/>
                  </a:lnTo>
                  <a:lnTo>
                    <a:pt x="8103583" y="3447"/>
                  </a:lnTo>
                  <a:lnTo>
                    <a:pt x="8103583" y="6077"/>
                  </a:lnTo>
                  <a:lnTo>
                    <a:pt x="8103118" y="7200"/>
                  </a:lnTo>
                  <a:lnTo>
                    <a:pt x="8101258" y="9060"/>
                  </a:lnTo>
                  <a:lnTo>
                    <a:pt x="8100136" y="9524"/>
                  </a:lnTo>
                  <a:close/>
                </a:path>
                <a:path w="10487660" h="9525">
                  <a:moveTo>
                    <a:pt x="8137379" y="9524"/>
                  </a:moveTo>
                  <a:lnTo>
                    <a:pt x="8122364" y="9524"/>
                  </a:lnTo>
                  <a:lnTo>
                    <a:pt x="8121242" y="9060"/>
                  </a:lnTo>
                  <a:lnTo>
                    <a:pt x="8119383" y="7200"/>
                  </a:lnTo>
                  <a:lnTo>
                    <a:pt x="8118918" y="6077"/>
                  </a:lnTo>
                  <a:lnTo>
                    <a:pt x="8118918" y="3447"/>
                  </a:lnTo>
                  <a:lnTo>
                    <a:pt x="8119383" y="2324"/>
                  </a:lnTo>
                  <a:lnTo>
                    <a:pt x="8121242" y="464"/>
                  </a:lnTo>
                  <a:lnTo>
                    <a:pt x="8122364" y="0"/>
                  </a:lnTo>
                  <a:lnTo>
                    <a:pt x="8137379" y="0"/>
                  </a:lnTo>
                  <a:lnTo>
                    <a:pt x="8138501" y="464"/>
                  </a:lnTo>
                  <a:lnTo>
                    <a:pt x="8140360" y="2324"/>
                  </a:lnTo>
                  <a:lnTo>
                    <a:pt x="8140826" y="3447"/>
                  </a:lnTo>
                  <a:lnTo>
                    <a:pt x="8140826" y="6077"/>
                  </a:lnTo>
                  <a:lnTo>
                    <a:pt x="8140360" y="7200"/>
                  </a:lnTo>
                  <a:lnTo>
                    <a:pt x="8138501" y="9060"/>
                  </a:lnTo>
                  <a:lnTo>
                    <a:pt x="8137379" y="9524"/>
                  </a:lnTo>
                  <a:close/>
                </a:path>
                <a:path w="10487660" h="9525">
                  <a:moveTo>
                    <a:pt x="8174621" y="9524"/>
                  </a:moveTo>
                  <a:lnTo>
                    <a:pt x="8159608" y="9524"/>
                  </a:lnTo>
                  <a:lnTo>
                    <a:pt x="8158486" y="9060"/>
                  </a:lnTo>
                  <a:lnTo>
                    <a:pt x="8156626" y="7200"/>
                  </a:lnTo>
                  <a:lnTo>
                    <a:pt x="8156161" y="6077"/>
                  </a:lnTo>
                  <a:lnTo>
                    <a:pt x="8156161" y="3447"/>
                  </a:lnTo>
                  <a:lnTo>
                    <a:pt x="8156626" y="2324"/>
                  </a:lnTo>
                  <a:lnTo>
                    <a:pt x="8158486" y="464"/>
                  </a:lnTo>
                  <a:lnTo>
                    <a:pt x="8159608" y="0"/>
                  </a:lnTo>
                  <a:lnTo>
                    <a:pt x="8174621" y="0"/>
                  </a:lnTo>
                  <a:lnTo>
                    <a:pt x="8175744" y="464"/>
                  </a:lnTo>
                  <a:lnTo>
                    <a:pt x="8177604" y="2324"/>
                  </a:lnTo>
                  <a:lnTo>
                    <a:pt x="8178069" y="3447"/>
                  </a:lnTo>
                  <a:lnTo>
                    <a:pt x="8178069" y="6077"/>
                  </a:lnTo>
                  <a:lnTo>
                    <a:pt x="8177604" y="7200"/>
                  </a:lnTo>
                  <a:lnTo>
                    <a:pt x="8175744" y="9060"/>
                  </a:lnTo>
                  <a:lnTo>
                    <a:pt x="8174621" y="9524"/>
                  </a:lnTo>
                  <a:close/>
                </a:path>
                <a:path w="10487660" h="9525">
                  <a:moveTo>
                    <a:pt x="8211863" y="9524"/>
                  </a:moveTo>
                  <a:lnTo>
                    <a:pt x="8196851" y="9524"/>
                  </a:lnTo>
                  <a:lnTo>
                    <a:pt x="8195728" y="9060"/>
                  </a:lnTo>
                  <a:lnTo>
                    <a:pt x="8193868" y="7200"/>
                  </a:lnTo>
                  <a:lnTo>
                    <a:pt x="8193403" y="6077"/>
                  </a:lnTo>
                  <a:lnTo>
                    <a:pt x="8193403" y="3447"/>
                  </a:lnTo>
                  <a:lnTo>
                    <a:pt x="8193868" y="2324"/>
                  </a:lnTo>
                  <a:lnTo>
                    <a:pt x="8195728" y="464"/>
                  </a:lnTo>
                  <a:lnTo>
                    <a:pt x="8196851" y="0"/>
                  </a:lnTo>
                  <a:lnTo>
                    <a:pt x="8211863" y="0"/>
                  </a:lnTo>
                  <a:lnTo>
                    <a:pt x="8212985" y="464"/>
                  </a:lnTo>
                  <a:lnTo>
                    <a:pt x="8214845" y="2324"/>
                  </a:lnTo>
                  <a:lnTo>
                    <a:pt x="8215311" y="3447"/>
                  </a:lnTo>
                  <a:lnTo>
                    <a:pt x="8215311" y="6077"/>
                  </a:lnTo>
                  <a:lnTo>
                    <a:pt x="8214845" y="7200"/>
                  </a:lnTo>
                  <a:lnTo>
                    <a:pt x="8212985" y="9060"/>
                  </a:lnTo>
                  <a:lnTo>
                    <a:pt x="8211863" y="9524"/>
                  </a:lnTo>
                  <a:close/>
                </a:path>
                <a:path w="10487660" h="9525">
                  <a:moveTo>
                    <a:pt x="8249106" y="9524"/>
                  </a:moveTo>
                  <a:lnTo>
                    <a:pt x="8234094" y="9524"/>
                  </a:lnTo>
                  <a:lnTo>
                    <a:pt x="8232970" y="9060"/>
                  </a:lnTo>
                  <a:lnTo>
                    <a:pt x="8231111" y="7200"/>
                  </a:lnTo>
                  <a:lnTo>
                    <a:pt x="8230646" y="6077"/>
                  </a:lnTo>
                  <a:lnTo>
                    <a:pt x="8230646" y="3447"/>
                  </a:lnTo>
                  <a:lnTo>
                    <a:pt x="8231111" y="2324"/>
                  </a:lnTo>
                  <a:lnTo>
                    <a:pt x="8232970" y="464"/>
                  </a:lnTo>
                  <a:lnTo>
                    <a:pt x="8234094" y="0"/>
                  </a:lnTo>
                  <a:lnTo>
                    <a:pt x="8249106" y="0"/>
                  </a:lnTo>
                  <a:lnTo>
                    <a:pt x="8250229" y="464"/>
                  </a:lnTo>
                  <a:lnTo>
                    <a:pt x="8252088" y="2324"/>
                  </a:lnTo>
                  <a:lnTo>
                    <a:pt x="8252554" y="3447"/>
                  </a:lnTo>
                  <a:lnTo>
                    <a:pt x="8252554" y="6077"/>
                  </a:lnTo>
                  <a:lnTo>
                    <a:pt x="8252088" y="7200"/>
                  </a:lnTo>
                  <a:lnTo>
                    <a:pt x="8250229" y="9060"/>
                  </a:lnTo>
                  <a:lnTo>
                    <a:pt x="8249106" y="9524"/>
                  </a:lnTo>
                  <a:close/>
                </a:path>
                <a:path w="10487660" h="9525">
                  <a:moveTo>
                    <a:pt x="8286349" y="9524"/>
                  </a:moveTo>
                  <a:lnTo>
                    <a:pt x="8271336" y="9524"/>
                  </a:lnTo>
                  <a:lnTo>
                    <a:pt x="8270214" y="9060"/>
                  </a:lnTo>
                  <a:lnTo>
                    <a:pt x="8268354" y="7200"/>
                  </a:lnTo>
                  <a:lnTo>
                    <a:pt x="8267889" y="6077"/>
                  </a:lnTo>
                  <a:lnTo>
                    <a:pt x="8267889" y="3447"/>
                  </a:lnTo>
                  <a:lnTo>
                    <a:pt x="8268354" y="2324"/>
                  </a:lnTo>
                  <a:lnTo>
                    <a:pt x="8270214" y="464"/>
                  </a:lnTo>
                  <a:lnTo>
                    <a:pt x="8271336" y="0"/>
                  </a:lnTo>
                  <a:lnTo>
                    <a:pt x="8286349" y="0"/>
                  </a:lnTo>
                  <a:lnTo>
                    <a:pt x="8287471" y="464"/>
                  </a:lnTo>
                  <a:lnTo>
                    <a:pt x="8289330" y="2324"/>
                  </a:lnTo>
                  <a:lnTo>
                    <a:pt x="8289796" y="3447"/>
                  </a:lnTo>
                  <a:lnTo>
                    <a:pt x="8289796" y="6077"/>
                  </a:lnTo>
                  <a:lnTo>
                    <a:pt x="8289330" y="7200"/>
                  </a:lnTo>
                  <a:lnTo>
                    <a:pt x="8287471" y="9060"/>
                  </a:lnTo>
                  <a:lnTo>
                    <a:pt x="8286349" y="9524"/>
                  </a:lnTo>
                  <a:close/>
                </a:path>
                <a:path w="10487660" h="9525">
                  <a:moveTo>
                    <a:pt x="8323592" y="9524"/>
                  </a:moveTo>
                  <a:lnTo>
                    <a:pt x="8308579" y="9524"/>
                  </a:lnTo>
                  <a:lnTo>
                    <a:pt x="8307456" y="9060"/>
                  </a:lnTo>
                  <a:lnTo>
                    <a:pt x="8305597" y="7200"/>
                  </a:lnTo>
                  <a:lnTo>
                    <a:pt x="8305132" y="6077"/>
                  </a:lnTo>
                  <a:lnTo>
                    <a:pt x="8305132" y="3447"/>
                  </a:lnTo>
                  <a:lnTo>
                    <a:pt x="8305597" y="2324"/>
                  </a:lnTo>
                  <a:lnTo>
                    <a:pt x="8307456" y="464"/>
                  </a:lnTo>
                  <a:lnTo>
                    <a:pt x="8308579" y="0"/>
                  </a:lnTo>
                  <a:lnTo>
                    <a:pt x="8323592" y="0"/>
                  </a:lnTo>
                  <a:lnTo>
                    <a:pt x="8324714" y="464"/>
                  </a:lnTo>
                  <a:lnTo>
                    <a:pt x="8326574" y="2324"/>
                  </a:lnTo>
                  <a:lnTo>
                    <a:pt x="8327039" y="3447"/>
                  </a:lnTo>
                  <a:lnTo>
                    <a:pt x="8327039" y="6077"/>
                  </a:lnTo>
                  <a:lnTo>
                    <a:pt x="8326574" y="7200"/>
                  </a:lnTo>
                  <a:lnTo>
                    <a:pt x="8324714" y="9060"/>
                  </a:lnTo>
                  <a:lnTo>
                    <a:pt x="8323592" y="9524"/>
                  </a:lnTo>
                  <a:close/>
                </a:path>
                <a:path w="10487660" h="9525">
                  <a:moveTo>
                    <a:pt x="8360835" y="9524"/>
                  </a:moveTo>
                  <a:lnTo>
                    <a:pt x="8345822" y="9524"/>
                  </a:lnTo>
                  <a:lnTo>
                    <a:pt x="8344699" y="9060"/>
                  </a:lnTo>
                  <a:lnTo>
                    <a:pt x="8342839" y="7200"/>
                  </a:lnTo>
                  <a:lnTo>
                    <a:pt x="8342374" y="6077"/>
                  </a:lnTo>
                  <a:lnTo>
                    <a:pt x="8342374" y="3447"/>
                  </a:lnTo>
                  <a:lnTo>
                    <a:pt x="8342839" y="2324"/>
                  </a:lnTo>
                  <a:lnTo>
                    <a:pt x="8344699" y="464"/>
                  </a:lnTo>
                  <a:lnTo>
                    <a:pt x="8345822" y="0"/>
                  </a:lnTo>
                  <a:lnTo>
                    <a:pt x="8360835" y="0"/>
                  </a:lnTo>
                  <a:lnTo>
                    <a:pt x="8361957" y="464"/>
                  </a:lnTo>
                  <a:lnTo>
                    <a:pt x="8363818" y="2324"/>
                  </a:lnTo>
                  <a:lnTo>
                    <a:pt x="8364282" y="3447"/>
                  </a:lnTo>
                  <a:lnTo>
                    <a:pt x="8364282" y="6077"/>
                  </a:lnTo>
                  <a:lnTo>
                    <a:pt x="8363818" y="7200"/>
                  </a:lnTo>
                  <a:lnTo>
                    <a:pt x="8361957" y="9060"/>
                  </a:lnTo>
                  <a:lnTo>
                    <a:pt x="8360835" y="9524"/>
                  </a:lnTo>
                  <a:close/>
                </a:path>
                <a:path w="10487660" h="9525">
                  <a:moveTo>
                    <a:pt x="8398077" y="9524"/>
                  </a:moveTo>
                  <a:lnTo>
                    <a:pt x="8383064" y="9524"/>
                  </a:lnTo>
                  <a:lnTo>
                    <a:pt x="8381942" y="9060"/>
                  </a:lnTo>
                  <a:lnTo>
                    <a:pt x="8380082" y="7200"/>
                  </a:lnTo>
                  <a:lnTo>
                    <a:pt x="8379617" y="6077"/>
                  </a:lnTo>
                  <a:lnTo>
                    <a:pt x="8379617" y="3447"/>
                  </a:lnTo>
                  <a:lnTo>
                    <a:pt x="8380082" y="2324"/>
                  </a:lnTo>
                  <a:lnTo>
                    <a:pt x="8381942" y="464"/>
                  </a:lnTo>
                  <a:lnTo>
                    <a:pt x="8383064" y="0"/>
                  </a:lnTo>
                  <a:lnTo>
                    <a:pt x="8398077" y="0"/>
                  </a:lnTo>
                  <a:lnTo>
                    <a:pt x="8399199" y="464"/>
                  </a:lnTo>
                  <a:lnTo>
                    <a:pt x="8401060" y="2324"/>
                  </a:lnTo>
                  <a:lnTo>
                    <a:pt x="8401525" y="3447"/>
                  </a:lnTo>
                  <a:lnTo>
                    <a:pt x="8401525" y="6077"/>
                  </a:lnTo>
                  <a:lnTo>
                    <a:pt x="8401060" y="7200"/>
                  </a:lnTo>
                  <a:lnTo>
                    <a:pt x="8399199" y="9060"/>
                  </a:lnTo>
                  <a:lnTo>
                    <a:pt x="8398077" y="9524"/>
                  </a:lnTo>
                  <a:close/>
                </a:path>
                <a:path w="10487660" h="9525">
                  <a:moveTo>
                    <a:pt x="8435320" y="9524"/>
                  </a:moveTo>
                  <a:lnTo>
                    <a:pt x="8420307" y="9524"/>
                  </a:lnTo>
                  <a:lnTo>
                    <a:pt x="8419185" y="9060"/>
                  </a:lnTo>
                  <a:lnTo>
                    <a:pt x="8417325" y="7200"/>
                  </a:lnTo>
                  <a:lnTo>
                    <a:pt x="8416860" y="6077"/>
                  </a:lnTo>
                  <a:lnTo>
                    <a:pt x="8416860" y="3447"/>
                  </a:lnTo>
                  <a:lnTo>
                    <a:pt x="8417325" y="2324"/>
                  </a:lnTo>
                  <a:lnTo>
                    <a:pt x="8419185" y="464"/>
                  </a:lnTo>
                  <a:lnTo>
                    <a:pt x="8420307" y="0"/>
                  </a:lnTo>
                  <a:lnTo>
                    <a:pt x="8435320" y="0"/>
                  </a:lnTo>
                  <a:lnTo>
                    <a:pt x="8436442" y="464"/>
                  </a:lnTo>
                  <a:lnTo>
                    <a:pt x="8438302" y="2324"/>
                  </a:lnTo>
                  <a:lnTo>
                    <a:pt x="8438767" y="3447"/>
                  </a:lnTo>
                  <a:lnTo>
                    <a:pt x="8438767" y="6077"/>
                  </a:lnTo>
                  <a:lnTo>
                    <a:pt x="8438302" y="7200"/>
                  </a:lnTo>
                  <a:lnTo>
                    <a:pt x="8436442" y="9060"/>
                  </a:lnTo>
                  <a:lnTo>
                    <a:pt x="8435320" y="9524"/>
                  </a:lnTo>
                  <a:close/>
                </a:path>
                <a:path w="10487660" h="9525">
                  <a:moveTo>
                    <a:pt x="8472563" y="9524"/>
                  </a:moveTo>
                  <a:lnTo>
                    <a:pt x="8457550" y="9524"/>
                  </a:lnTo>
                  <a:lnTo>
                    <a:pt x="8456427" y="9060"/>
                  </a:lnTo>
                  <a:lnTo>
                    <a:pt x="8454567" y="7200"/>
                  </a:lnTo>
                  <a:lnTo>
                    <a:pt x="8454102" y="6077"/>
                  </a:lnTo>
                  <a:lnTo>
                    <a:pt x="8454102" y="3447"/>
                  </a:lnTo>
                  <a:lnTo>
                    <a:pt x="8454567" y="2324"/>
                  </a:lnTo>
                  <a:lnTo>
                    <a:pt x="8456427" y="464"/>
                  </a:lnTo>
                  <a:lnTo>
                    <a:pt x="8457550" y="0"/>
                  </a:lnTo>
                  <a:lnTo>
                    <a:pt x="8472563" y="0"/>
                  </a:lnTo>
                  <a:lnTo>
                    <a:pt x="8473685" y="464"/>
                  </a:lnTo>
                  <a:lnTo>
                    <a:pt x="8475545" y="2324"/>
                  </a:lnTo>
                  <a:lnTo>
                    <a:pt x="8476010" y="3447"/>
                  </a:lnTo>
                  <a:lnTo>
                    <a:pt x="8476010" y="6077"/>
                  </a:lnTo>
                  <a:lnTo>
                    <a:pt x="8475545" y="7200"/>
                  </a:lnTo>
                  <a:lnTo>
                    <a:pt x="8473685" y="9060"/>
                  </a:lnTo>
                  <a:lnTo>
                    <a:pt x="8472563" y="9524"/>
                  </a:lnTo>
                  <a:close/>
                </a:path>
                <a:path w="10487660" h="9525">
                  <a:moveTo>
                    <a:pt x="8509805" y="9524"/>
                  </a:moveTo>
                  <a:lnTo>
                    <a:pt x="8494793" y="9524"/>
                  </a:lnTo>
                  <a:lnTo>
                    <a:pt x="8493670" y="9060"/>
                  </a:lnTo>
                  <a:lnTo>
                    <a:pt x="8491811" y="7200"/>
                  </a:lnTo>
                  <a:lnTo>
                    <a:pt x="8491346" y="6077"/>
                  </a:lnTo>
                  <a:lnTo>
                    <a:pt x="8491346" y="3447"/>
                  </a:lnTo>
                  <a:lnTo>
                    <a:pt x="8491811" y="2324"/>
                  </a:lnTo>
                  <a:lnTo>
                    <a:pt x="8493670" y="464"/>
                  </a:lnTo>
                  <a:lnTo>
                    <a:pt x="8494793" y="0"/>
                  </a:lnTo>
                  <a:lnTo>
                    <a:pt x="8509805" y="0"/>
                  </a:lnTo>
                  <a:lnTo>
                    <a:pt x="8510928" y="464"/>
                  </a:lnTo>
                  <a:lnTo>
                    <a:pt x="8512788" y="2324"/>
                  </a:lnTo>
                  <a:lnTo>
                    <a:pt x="8513253" y="3447"/>
                  </a:lnTo>
                  <a:lnTo>
                    <a:pt x="8513253" y="6077"/>
                  </a:lnTo>
                  <a:lnTo>
                    <a:pt x="8512788" y="7200"/>
                  </a:lnTo>
                  <a:lnTo>
                    <a:pt x="8510928" y="9060"/>
                  </a:lnTo>
                  <a:lnTo>
                    <a:pt x="8509805" y="9524"/>
                  </a:lnTo>
                  <a:close/>
                </a:path>
                <a:path w="10487660" h="9525">
                  <a:moveTo>
                    <a:pt x="8547048" y="9524"/>
                  </a:moveTo>
                  <a:lnTo>
                    <a:pt x="8532035" y="9524"/>
                  </a:lnTo>
                  <a:lnTo>
                    <a:pt x="8530913" y="9060"/>
                  </a:lnTo>
                  <a:lnTo>
                    <a:pt x="8529053" y="7200"/>
                  </a:lnTo>
                  <a:lnTo>
                    <a:pt x="8528588" y="6077"/>
                  </a:lnTo>
                  <a:lnTo>
                    <a:pt x="8528588" y="3447"/>
                  </a:lnTo>
                  <a:lnTo>
                    <a:pt x="8529053" y="2324"/>
                  </a:lnTo>
                  <a:lnTo>
                    <a:pt x="8530913" y="464"/>
                  </a:lnTo>
                  <a:lnTo>
                    <a:pt x="8532035" y="0"/>
                  </a:lnTo>
                  <a:lnTo>
                    <a:pt x="8547048" y="0"/>
                  </a:lnTo>
                  <a:lnTo>
                    <a:pt x="8548171" y="464"/>
                  </a:lnTo>
                  <a:lnTo>
                    <a:pt x="8550031" y="2324"/>
                  </a:lnTo>
                  <a:lnTo>
                    <a:pt x="8550496" y="3447"/>
                  </a:lnTo>
                  <a:lnTo>
                    <a:pt x="8550496" y="6077"/>
                  </a:lnTo>
                  <a:lnTo>
                    <a:pt x="8550031" y="7200"/>
                  </a:lnTo>
                  <a:lnTo>
                    <a:pt x="8548171" y="9060"/>
                  </a:lnTo>
                  <a:lnTo>
                    <a:pt x="8547048" y="9524"/>
                  </a:lnTo>
                  <a:close/>
                </a:path>
                <a:path w="10487660" h="9525">
                  <a:moveTo>
                    <a:pt x="8584291" y="9524"/>
                  </a:moveTo>
                  <a:lnTo>
                    <a:pt x="8569278" y="9524"/>
                  </a:lnTo>
                  <a:lnTo>
                    <a:pt x="8568156" y="9060"/>
                  </a:lnTo>
                  <a:lnTo>
                    <a:pt x="8566297" y="7200"/>
                  </a:lnTo>
                  <a:lnTo>
                    <a:pt x="8565832" y="6077"/>
                  </a:lnTo>
                  <a:lnTo>
                    <a:pt x="8565832" y="3447"/>
                  </a:lnTo>
                  <a:lnTo>
                    <a:pt x="8566297" y="2324"/>
                  </a:lnTo>
                  <a:lnTo>
                    <a:pt x="8568156" y="464"/>
                  </a:lnTo>
                  <a:lnTo>
                    <a:pt x="8569278" y="0"/>
                  </a:lnTo>
                  <a:lnTo>
                    <a:pt x="8584291" y="0"/>
                  </a:lnTo>
                  <a:lnTo>
                    <a:pt x="8585413" y="464"/>
                  </a:lnTo>
                  <a:lnTo>
                    <a:pt x="8587273" y="2324"/>
                  </a:lnTo>
                  <a:lnTo>
                    <a:pt x="8587738" y="3447"/>
                  </a:lnTo>
                  <a:lnTo>
                    <a:pt x="8587738" y="6077"/>
                  </a:lnTo>
                  <a:lnTo>
                    <a:pt x="8587273" y="7200"/>
                  </a:lnTo>
                  <a:lnTo>
                    <a:pt x="8585413" y="9060"/>
                  </a:lnTo>
                  <a:lnTo>
                    <a:pt x="8584291" y="9524"/>
                  </a:lnTo>
                  <a:close/>
                </a:path>
                <a:path w="10487660" h="9525">
                  <a:moveTo>
                    <a:pt x="8621534" y="9524"/>
                  </a:moveTo>
                  <a:lnTo>
                    <a:pt x="8606520" y="9524"/>
                  </a:lnTo>
                  <a:lnTo>
                    <a:pt x="8605398" y="9060"/>
                  </a:lnTo>
                  <a:lnTo>
                    <a:pt x="8603538" y="7200"/>
                  </a:lnTo>
                  <a:lnTo>
                    <a:pt x="8603073" y="6077"/>
                  </a:lnTo>
                  <a:lnTo>
                    <a:pt x="8603073" y="3447"/>
                  </a:lnTo>
                  <a:lnTo>
                    <a:pt x="8603538" y="2324"/>
                  </a:lnTo>
                  <a:lnTo>
                    <a:pt x="8605398" y="464"/>
                  </a:lnTo>
                  <a:lnTo>
                    <a:pt x="8606520" y="0"/>
                  </a:lnTo>
                  <a:lnTo>
                    <a:pt x="8621534" y="0"/>
                  </a:lnTo>
                  <a:lnTo>
                    <a:pt x="8622657" y="464"/>
                  </a:lnTo>
                  <a:lnTo>
                    <a:pt x="8624516" y="2324"/>
                  </a:lnTo>
                  <a:lnTo>
                    <a:pt x="8624981" y="3447"/>
                  </a:lnTo>
                  <a:lnTo>
                    <a:pt x="8624981" y="6077"/>
                  </a:lnTo>
                  <a:lnTo>
                    <a:pt x="8624516" y="7200"/>
                  </a:lnTo>
                  <a:lnTo>
                    <a:pt x="8622657" y="9060"/>
                  </a:lnTo>
                  <a:lnTo>
                    <a:pt x="8621534" y="9524"/>
                  </a:lnTo>
                  <a:close/>
                </a:path>
                <a:path w="10487660" h="9525">
                  <a:moveTo>
                    <a:pt x="8658777" y="9524"/>
                  </a:moveTo>
                  <a:lnTo>
                    <a:pt x="8643764" y="9524"/>
                  </a:lnTo>
                  <a:lnTo>
                    <a:pt x="8642641" y="9060"/>
                  </a:lnTo>
                  <a:lnTo>
                    <a:pt x="8640782" y="7200"/>
                  </a:lnTo>
                  <a:lnTo>
                    <a:pt x="8640316" y="6077"/>
                  </a:lnTo>
                  <a:lnTo>
                    <a:pt x="8640316" y="3447"/>
                  </a:lnTo>
                  <a:lnTo>
                    <a:pt x="8640782" y="2324"/>
                  </a:lnTo>
                  <a:lnTo>
                    <a:pt x="8642641" y="464"/>
                  </a:lnTo>
                  <a:lnTo>
                    <a:pt x="8643764" y="0"/>
                  </a:lnTo>
                  <a:lnTo>
                    <a:pt x="8658777" y="0"/>
                  </a:lnTo>
                  <a:lnTo>
                    <a:pt x="8659899" y="464"/>
                  </a:lnTo>
                  <a:lnTo>
                    <a:pt x="8661759" y="2324"/>
                  </a:lnTo>
                  <a:lnTo>
                    <a:pt x="8662224" y="3447"/>
                  </a:lnTo>
                  <a:lnTo>
                    <a:pt x="8662224" y="6077"/>
                  </a:lnTo>
                  <a:lnTo>
                    <a:pt x="8661759" y="7200"/>
                  </a:lnTo>
                  <a:lnTo>
                    <a:pt x="8659899" y="9060"/>
                  </a:lnTo>
                  <a:lnTo>
                    <a:pt x="8658777" y="9524"/>
                  </a:lnTo>
                  <a:close/>
                </a:path>
                <a:path w="10487660" h="9525">
                  <a:moveTo>
                    <a:pt x="8696019" y="9524"/>
                  </a:moveTo>
                  <a:lnTo>
                    <a:pt x="8681007" y="9524"/>
                  </a:lnTo>
                  <a:lnTo>
                    <a:pt x="8679884" y="9060"/>
                  </a:lnTo>
                  <a:lnTo>
                    <a:pt x="8678023" y="7200"/>
                  </a:lnTo>
                  <a:lnTo>
                    <a:pt x="8677559" y="6077"/>
                  </a:lnTo>
                  <a:lnTo>
                    <a:pt x="8677559" y="3447"/>
                  </a:lnTo>
                  <a:lnTo>
                    <a:pt x="8678023" y="2324"/>
                  </a:lnTo>
                  <a:lnTo>
                    <a:pt x="8679884" y="464"/>
                  </a:lnTo>
                  <a:lnTo>
                    <a:pt x="8681007" y="0"/>
                  </a:lnTo>
                  <a:lnTo>
                    <a:pt x="8696019" y="0"/>
                  </a:lnTo>
                  <a:lnTo>
                    <a:pt x="8697142" y="464"/>
                  </a:lnTo>
                  <a:lnTo>
                    <a:pt x="8699002" y="2324"/>
                  </a:lnTo>
                  <a:lnTo>
                    <a:pt x="8699466" y="3447"/>
                  </a:lnTo>
                  <a:lnTo>
                    <a:pt x="8699466" y="6077"/>
                  </a:lnTo>
                  <a:lnTo>
                    <a:pt x="8699002" y="7200"/>
                  </a:lnTo>
                  <a:lnTo>
                    <a:pt x="8697142" y="9060"/>
                  </a:lnTo>
                  <a:lnTo>
                    <a:pt x="8696019" y="9524"/>
                  </a:lnTo>
                  <a:close/>
                </a:path>
                <a:path w="10487660" h="9525">
                  <a:moveTo>
                    <a:pt x="8733263" y="9524"/>
                  </a:moveTo>
                  <a:lnTo>
                    <a:pt x="8718249" y="9524"/>
                  </a:lnTo>
                  <a:lnTo>
                    <a:pt x="8717126" y="9060"/>
                  </a:lnTo>
                  <a:lnTo>
                    <a:pt x="8715267" y="7200"/>
                  </a:lnTo>
                  <a:lnTo>
                    <a:pt x="8714802" y="6077"/>
                  </a:lnTo>
                  <a:lnTo>
                    <a:pt x="8714802" y="3447"/>
                  </a:lnTo>
                  <a:lnTo>
                    <a:pt x="8715267" y="2324"/>
                  </a:lnTo>
                  <a:lnTo>
                    <a:pt x="8717126" y="464"/>
                  </a:lnTo>
                  <a:lnTo>
                    <a:pt x="8718249" y="0"/>
                  </a:lnTo>
                  <a:lnTo>
                    <a:pt x="8733263" y="0"/>
                  </a:lnTo>
                  <a:lnTo>
                    <a:pt x="8734385" y="464"/>
                  </a:lnTo>
                  <a:lnTo>
                    <a:pt x="8736245" y="2324"/>
                  </a:lnTo>
                  <a:lnTo>
                    <a:pt x="8736710" y="3447"/>
                  </a:lnTo>
                  <a:lnTo>
                    <a:pt x="8736710" y="6077"/>
                  </a:lnTo>
                  <a:lnTo>
                    <a:pt x="8736245" y="7200"/>
                  </a:lnTo>
                  <a:lnTo>
                    <a:pt x="8734385" y="9060"/>
                  </a:lnTo>
                  <a:lnTo>
                    <a:pt x="8733263" y="9524"/>
                  </a:lnTo>
                  <a:close/>
                </a:path>
                <a:path w="10487660" h="9525">
                  <a:moveTo>
                    <a:pt x="8770504" y="9524"/>
                  </a:moveTo>
                  <a:lnTo>
                    <a:pt x="8755492" y="9524"/>
                  </a:lnTo>
                  <a:lnTo>
                    <a:pt x="8754369" y="9060"/>
                  </a:lnTo>
                  <a:lnTo>
                    <a:pt x="8752509" y="7200"/>
                  </a:lnTo>
                  <a:lnTo>
                    <a:pt x="8752045" y="6077"/>
                  </a:lnTo>
                  <a:lnTo>
                    <a:pt x="8752045" y="3447"/>
                  </a:lnTo>
                  <a:lnTo>
                    <a:pt x="8752509" y="2324"/>
                  </a:lnTo>
                  <a:lnTo>
                    <a:pt x="8754369" y="464"/>
                  </a:lnTo>
                  <a:lnTo>
                    <a:pt x="8755492" y="0"/>
                  </a:lnTo>
                  <a:lnTo>
                    <a:pt x="8770504" y="0"/>
                  </a:lnTo>
                  <a:lnTo>
                    <a:pt x="8771627" y="464"/>
                  </a:lnTo>
                  <a:lnTo>
                    <a:pt x="8773487" y="2324"/>
                  </a:lnTo>
                  <a:lnTo>
                    <a:pt x="8773952" y="3447"/>
                  </a:lnTo>
                  <a:lnTo>
                    <a:pt x="8773952" y="6077"/>
                  </a:lnTo>
                  <a:lnTo>
                    <a:pt x="8773487" y="7200"/>
                  </a:lnTo>
                  <a:lnTo>
                    <a:pt x="8771627" y="9060"/>
                  </a:lnTo>
                  <a:lnTo>
                    <a:pt x="8770504" y="9524"/>
                  </a:lnTo>
                  <a:close/>
                </a:path>
                <a:path w="10487660" h="9525">
                  <a:moveTo>
                    <a:pt x="8807747" y="9524"/>
                  </a:moveTo>
                  <a:lnTo>
                    <a:pt x="8792735" y="9524"/>
                  </a:lnTo>
                  <a:lnTo>
                    <a:pt x="8791612" y="9060"/>
                  </a:lnTo>
                  <a:lnTo>
                    <a:pt x="8789752" y="7200"/>
                  </a:lnTo>
                  <a:lnTo>
                    <a:pt x="8789287" y="6077"/>
                  </a:lnTo>
                  <a:lnTo>
                    <a:pt x="8789287" y="3447"/>
                  </a:lnTo>
                  <a:lnTo>
                    <a:pt x="8789752" y="2324"/>
                  </a:lnTo>
                  <a:lnTo>
                    <a:pt x="8791612" y="464"/>
                  </a:lnTo>
                  <a:lnTo>
                    <a:pt x="8792735" y="0"/>
                  </a:lnTo>
                  <a:lnTo>
                    <a:pt x="8807747" y="0"/>
                  </a:lnTo>
                  <a:lnTo>
                    <a:pt x="8808870" y="464"/>
                  </a:lnTo>
                  <a:lnTo>
                    <a:pt x="8810729" y="2324"/>
                  </a:lnTo>
                  <a:lnTo>
                    <a:pt x="8811195" y="3447"/>
                  </a:lnTo>
                  <a:lnTo>
                    <a:pt x="8811195" y="6077"/>
                  </a:lnTo>
                  <a:lnTo>
                    <a:pt x="8810729" y="7200"/>
                  </a:lnTo>
                  <a:lnTo>
                    <a:pt x="8808870" y="9060"/>
                  </a:lnTo>
                  <a:lnTo>
                    <a:pt x="8807747" y="9524"/>
                  </a:lnTo>
                  <a:close/>
                </a:path>
                <a:path w="10487660" h="9525">
                  <a:moveTo>
                    <a:pt x="8844991" y="9524"/>
                  </a:moveTo>
                  <a:lnTo>
                    <a:pt x="8829978" y="9524"/>
                  </a:lnTo>
                  <a:lnTo>
                    <a:pt x="8828854" y="9060"/>
                  </a:lnTo>
                  <a:lnTo>
                    <a:pt x="8826995" y="7200"/>
                  </a:lnTo>
                  <a:lnTo>
                    <a:pt x="8826530" y="6077"/>
                  </a:lnTo>
                  <a:lnTo>
                    <a:pt x="8826530" y="3447"/>
                  </a:lnTo>
                  <a:lnTo>
                    <a:pt x="8826995" y="2324"/>
                  </a:lnTo>
                  <a:lnTo>
                    <a:pt x="8828854" y="464"/>
                  </a:lnTo>
                  <a:lnTo>
                    <a:pt x="8829978" y="0"/>
                  </a:lnTo>
                  <a:lnTo>
                    <a:pt x="8844991" y="0"/>
                  </a:lnTo>
                  <a:lnTo>
                    <a:pt x="8846113" y="464"/>
                  </a:lnTo>
                  <a:lnTo>
                    <a:pt x="8847973" y="2324"/>
                  </a:lnTo>
                  <a:lnTo>
                    <a:pt x="8848438" y="3447"/>
                  </a:lnTo>
                  <a:lnTo>
                    <a:pt x="8848438" y="6077"/>
                  </a:lnTo>
                  <a:lnTo>
                    <a:pt x="8847973" y="7200"/>
                  </a:lnTo>
                  <a:lnTo>
                    <a:pt x="8846113" y="9060"/>
                  </a:lnTo>
                  <a:lnTo>
                    <a:pt x="8844991" y="9524"/>
                  </a:lnTo>
                  <a:close/>
                </a:path>
                <a:path w="10487660" h="9525">
                  <a:moveTo>
                    <a:pt x="8882233" y="9524"/>
                  </a:moveTo>
                  <a:lnTo>
                    <a:pt x="8867220" y="9524"/>
                  </a:lnTo>
                  <a:lnTo>
                    <a:pt x="8866097" y="9060"/>
                  </a:lnTo>
                  <a:lnTo>
                    <a:pt x="8864238" y="7200"/>
                  </a:lnTo>
                  <a:lnTo>
                    <a:pt x="8863773" y="6077"/>
                  </a:lnTo>
                  <a:lnTo>
                    <a:pt x="8863773" y="3447"/>
                  </a:lnTo>
                  <a:lnTo>
                    <a:pt x="8864238" y="2324"/>
                  </a:lnTo>
                  <a:lnTo>
                    <a:pt x="8866097" y="464"/>
                  </a:lnTo>
                  <a:lnTo>
                    <a:pt x="8867220" y="0"/>
                  </a:lnTo>
                  <a:lnTo>
                    <a:pt x="8882233" y="0"/>
                  </a:lnTo>
                  <a:lnTo>
                    <a:pt x="8883355" y="464"/>
                  </a:lnTo>
                  <a:lnTo>
                    <a:pt x="8885215" y="2324"/>
                  </a:lnTo>
                  <a:lnTo>
                    <a:pt x="8885680" y="3447"/>
                  </a:lnTo>
                  <a:lnTo>
                    <a:pt x="8885680" y="6077"/>
                  </a:lnTo>
                  <a:lnTo>
                    <a:pt x="8885215" y="7200"/>
                  </a:lnTo>
                  <a:lnTo>
                    <a:pt x="8883355" y="9060"/>
                  </a:lnTo>
                  <a:lnTo>
                    <a:pt x="8882233" y="9524"/>
                  </a:lnTo>
                  <a:close/>
                </a:path>
                <a:path w="10487660" h="9525">
                  <a:moveTo>
                    <a:pt x="8919476" y="9524"/>
                  </a:moveTo>
                  <a:lnTo>
                    <a:pt x="8904463" y="9524"/>
                  </a:lnTo>
                  <a:lnTo>
                    <a:pt x="8903341" y="9060"/>
                  </a:lnTo>
                  <a:lnTo>
                    <a:pt x="8901481" y="7200"/>
                  </a:lnTo>
                  <a:lnTo>
                    <a:pt x="8901016" y="6077"/>
                  </a:lnTo>
                  <a:lnTo>
                    <a:pt x="8901016" y="3447"/>
                  </a:lnTo>
                  <a:lnTo>
                    <a:pt x="8901481" y="2324"/>
                  </a:lnTo>
                  <a:lnTo>
                    <a:pt x="8903341" y="464"/>
                  </a:lnTo>
                  <a:lnTo>
                    <a:pt x="8904463" y="0"/>
                  </a:lnTo>
                  <a:lnTo>
                    <a:pt x="8919476" y="0"/>
                  </a:lnTo>
                  <a:lnTo>
                    <a:pt x="8920598" y="464"/>
                  </a:lnTo>
                  <a:lnTo>
                    <a:pt x="8922458" y="2324"/>
                  </a:lnTo>
                  <a:lnTo>
                    <a:pt x="8922923" y="3447"/>
                  </a:lnTo>
                  <a:lnTo>
                    <a:pt x="8922923" y="6077"/>
                  </a:lnTo>
                  <a:lnTo>
                    <a:pt x="8922458" y="7200"/>
                  </a:lnTo>
                  <a:lnTo>
                    <a:pt x="8920598" y="9060"/>
                  </a:lnTo>
                  <a:lnTo>
                    <a:pt x="8919476" y="9524"/>
                  </a:lnTo>
                  <a:close/>
                </a:path>
                <a:path w="10487660" h="9525">
                  <a:moveTo>
                    <a:pt x="8956718" y="9524"/>
                  </a:moveTo>
                  <a:lnTo>
                    <a:pt x="8941706" y="9524"/>
                  </a:lnTo>
                  <a:lnTo>
                    <a:pt x="8940583" y="9060"/>
                  </a:lnTo>
                  <a:lnTo>
                    <a:pt x="8938723" y="7200"/>
                  </a:lnTo>
                  <a:lnTo>
                    <a:pt x="8938258" y="6077"/>
                  </a:lnTo>
                  <a:lnTo>
                    <a:pt x="8938258" y="3447"/>
                  </a:lnTo>
                  <a:lnTo>
                    <a:pt x="8938723" y="2324"/>
                  </a:lnTo>
                  <a:lnTo>
                    <a:pt x="8940583" y="464"/>
                  </a:lnTo>
                  <a:lnTo>
                    <a:pt x="8941706" y="0"/>
                  </a:lnTo>
                  <a:lnTo>
                    <a:pt x="8956718" y="0"/>
                  </a:lnTo>
                  <a:lnTo>
                    <a:pt x="8957841" y="464"/>
                  </a:lnTo>
                  <a:lnTo>
                    <a:pt x="8959700" y="2324"/>
                  </a:lnTo>
                  <a:lnTo>
                    <a:pt x="8960166" y="3447"/>
                  </a:lnTo>
                  <a:lnTo>
                    <a:pt x="8960166" y="6077"/>
                  </a:lnTo>
                  <a:lnTo>
                    <a:pt x="8959700" y="7200"/>
                  </a:lnTo>
                  <a:lnTo>
                    <a:pt x="8957841" y="9060"/>
                  </a:lnTo>
                  <a:lnTo>
                    <a:pt x="8956718" y="9524"/>
                  </a:lnTo>
                  <a:close/>
                </a:path>
                <a:path w="10487660" h="9525">
                  <a:moveTo>
                    <a:pt x="8993961" y="9524"/>
                  </a:moveTo>
                  <a:lnTo>
                    <a:pt x="8978948" y="9524"/>
                  </a:lnTo>
                  <a:lnTo>
                    <a:pt x="8977826" y="9060"/>
                  </a:lnTo>
                  <a:lnTo>
                    <a:pt x="8975966" y="7200"/>
                  </a:lnTo>
                  <a:lnTo>
                    <a:pt x="8975501" y="6077"/>
                  </a:lnTo>
                  <a:lnTo>
                    <a:pt x="8975501" y="3447"/>
                  </a:lnTo>
                  <a:lnTo>
                    <a:pt x="8975966" y="2324"/>
                  </a:lnTo>
                  <a:lnTo>
                    <a:pt x="8977826" y="464"/>
                  </a:lnTo>
                  <a:lnTo>
                    <a:pt x="8978948" y="0"/>
                  </a:lnTo>
                  <a:lnTo>
                    <a:pt x="8993961" y="0"/>
                  </a:lnTo>
                  <a:lnTo>
                    <a:pt x="8995084" y="464"/>
                  </a:lnTo>
                  <a:lnTo>
                    <a:pt x="8996943" y="2324"/>
                  </a:lnTo>
                  <a:lnTo>
                    <a:pt x="8997409" y="3447"/>
                  </a:lnTo>
                  <a:lnTo>
                    <a:pt x="8997409" y="6077"/>
                  </a:lnTo>
                  <a:lnTo>
                    <a:pt x="8996943" y="7200"/>
                  </a:lnTo>
                  <a:lnTo>
                    <a:pt x="8995084" y="9060"/>
                  </a:lnTo>
                  <a:lnTo>
                    <a:pt x="8993961" y="9524"/>
                  </a:lnTo>
                  <a:close/>
                </a:path>
                <a:path w="10487660" h="9525">
                  <a:moveTo>
                    <a:pt x="9031204" y="9524"/>
                  </a:moveTo>
                  <a:lnTo>
                    <a:pt x="9016191" y="9524"/>
                  </a:lnTo>
                  <a:lnTo>
                    <a:pt x="9015069" y="9060"/>
                  </a:lnTo>
                  <a:lnTo>
                    <a:pt x="9013209" y="7200"/>
                  </a:lnTo>
                  <a:lnTo>
                    <a:pt x="9012744" y="6077"/>
                  </a:lnTo>
                  <a:lnTo>
                    <a:pt x="9012744" y="3447"/>
                  </a:lnTo>
                  <a:lnTo>
                    <a:pt x="9013209" y="2324"/>
                  </a:lnTo>
                  <a:lnTo>
                    <a:pt x="9015069" y="464"/>
                  </a:lnTo>
                  <a:lnTo>
                    <a:pt x="9016191" y="0"/>
                  </a:lnTo>
                  <a:lnTo>
                    <a:pt x="9031204" y="0"/>
                  </a:lnTo>
                  <a:lnTo>
                    <a:pt x="9032326" y="464"/>
                  </a:lnTo>
                  <a:lnTo>
                    <a:pt x="9034186" y="2324"/>
                  </a:lnTo>
                  <a:lnTo>
                    <a:pt x="9034651" y="3447"/>
                  </a:lnTo>
                  <a:lnTo>
                    <a:pt x="9034651" y="6077"/>
                  </a:lnTo>
                  <a:lnTo>
                    <a:pt x="9034186" y="7200"/>
                  </a:lnTo>
                  <a:lnTo>
                    <a:pt x="9032326" y="9060"/>
                  </a:lnTo>
                  <a:lnTo>
                    <a:pt x="9031204" y="9524"/>
                  </a:lnTo>
                  <a:close/>
                </a:path>
                <a:path w="10487660" h="9525">
                  <a:moveTo>
                    <a:pt x="9068447" y="9524"/>
                  </a:moveTo>
                  <a:lnTo>
                    <a:pt x="9053434" y="9524"/>
                  </a:lnTo>
                  <a:lnTo>
                    <a:pt x="9052311" y="9060"/>
                  </a:lnTo>
                  <a:lnTo>
                    <a:pt x="9050451" y="7200"/>
                  </a:lnTo>
                  <a:lnTo>
                    <a:pt x="9049986" y="6077"/>
                  </a:lnTo>
                  <a:lnTo>
                    <a:pt x="9049986" y="3447"/>
                  </a:lnTo>
                  <a:lnTo>
                    <a:pt x="9050451" y="2324"/>
                  </a:lnTo>
                  <a:lnTo>
                    <a:pt x="9052311" y="464"/>
                  </a:lnTo>
                  <a:lnTo>
                    <a:pt x="9053434" y="0"/>
                  </a:lnTo>
                  <a:lnTo>
                    <a:pt x="9068447" y="0"/>
                  </a:lnTo>
                  <a:lnTo>
                    <a:pt x="9069569" y="464"/>
                  </a:lnTo>
                  <a:lnTo>
                    <a:pt x="9071429" y="2324"/>
                  </a:lnTo>
                  <a:lnTo>
                    <a:pt x="9071894" y="3447"/>
                  </a:lnTo>
                  <a:lnTo>
                    <a:pt x="9071894" y="6077"/>
                  </a:lnTo>
                  <a:lnTo>
                    <a:pt x="9071429" y="7200"/>
                  </a:lnTo>
                  <a:lnTo>
                    <a:pt x="9069569" y="9060"/>
                  </a:lnTo>
                  <a:lnTo>
                    <a:pt x="9068447" y="9524"/>
                  </a:lnTo>
                  <a:close/>
                </a:path>
                <a:path w="10487660" h="9525">
                  <a:moveTo>
                    <a:pt x="9105690" y="9524"/>
                  </a:moveTo>
                  <a:lnTo>
                    <a:pt x="9090677" y="9524"/>
                  </a:lnTo>
                  <a:lnTo>
                    <a:pt x="9089555" y="9060"/>
                  </a:lnTo>
                  <a:lnTo>
                    <a:pt x="9087695" y="7200"/>
                  </a:lnTo>
                  <a:lnTo>
                    <a:pt x="9087230" y="6077"/>
                  </a:lnTo>
                  <a:lnTo>
                    <a:pt x="9087230" y="3447"/>
                  </a:lnTo>
                  <a:lnTo>
                    <a:pt x="9087695" y="2324"/>
                  </a:lnTo>
                  <a:lnTo>
                    <a:pt x="9089555" y="464"/>
                  </a:lnTo>
                  <a:lnTo>
                    <a:pt x="9090677" y="0"/>
                  </a:lnTo>
                  <a:lnTo>
                    <a:pt x="9105690" y="0"/>
                  </a:lnTo>
                  <a:lnTo>
                    <a:pt x="9106812" y="464"/>
                  </a:lnTo>
                  <a:lnTo>
                    <a:pt x="9108672" y="2324"/>
                  </a:lnTo>
                  <a:lnTo>
                    <a:pt x="9109137" y="3447"/>
                  </a:lnTo>
                  <a:lnTo>
                    <a:pt x="9109137" y="6077"/>
                  </a:lnTo>
                  <a:lnTo>
                    <a:pt x="9108672" y="7200"/>
                  </a:lnTo>
                  <a:lnTo>
                    <a:pt x="9106812" y="9060"/>
                  </a:lnTo>
                  <a:lnTo>
                    <a:pt x="9105690" y="9524"/>
                  </a:lnTo>
                  <a:close/>
                </a:path>
                <a:path w="10487660" h="9525">
                  <a:moveTo>
                    <a:pt x="9142932" y="9524"/>
                  </a:moveTo>
                  <a:lnTo>
                    <a:pt x="9127919" y="9524"/>
                  </a:lnTo>
                  <a:lnTo>
                    <a:pt x="9126797" y="9060"/>
                  </a:lnTo>
                  <a:lnTo>
                    <a:pt x="9124937" y="7200"/>
                  </a:lnTo>
                  <a:lnTo>
                    <a:pt x="9124472" y="6077"/>
                  </a:lnTo>
                  <a:lnTo>
                    <a:pt x="9124472" y="3447"/>
                  </a:lnTo>
                  <a:lnTo>
                    <a:pt x="9124937" y="2324"/>
                  </a:lnTo>
                  <a:lnTo>
                    <a:pt x="9126797" y="464"/>
                  </a:lnTo>
                  <a:lnTo>
                    <a:pt x="9127919" y="0"/>
                  </a:lnTo>
                  <a:lnTo>
                    <a:pt x="9142932" y="0"/>
                  </a:lnTo>
                  <a:lnTo>
                    <a:pt x="9144054" y="464"/>
                  </a:lnTo>
                  <a:lnTo>
                    <a:pt x="9145914" y="2324"/>
                  </a:lnTo>
                  <a:lnTo>
                    <a:pt x="9146379" y="3447"/>
                  </a:lnTo>
                  <a:lnTo>
                    <a:pt x="9146379" y="6077"/>
                  </a:lnTo>
                  <a:lnTo>
                    <a:pt x="9145914" y="7200"/>
                  </a:lnTo>
                  <a:lnTo>
                    <a:pt x="9144054" y="9060"/>
                  </a:lnTo>
                  <a:lnTo>
                    <a:pt x="9142932" y="9524"/>
                  </a:lnTo>
                  <a:close/>
                </a:path>
                <a:path w="10487660" h="9525">
                  <a:moveTo>
                    <a:pt x="9180174" y="9524"/>
                  </a:moveTo>
                  <a:lnTo>
                    <a:pt x="9165162" y="9524"/>
                  </a:lnTo>
                  <a:lnTo>
                    <a:pt x="9164040" y="9060"/>
                  </a:lnTo>
                  <a:lnTo>
                    <a:pt x="9162179" y="7200"/>
                  </a:lnTo>
                  <a:lnTo>
                    <a:pt x="9161715" y="6077"/>
                  </a:lnTo>
                  <a:lnTo>
                    <a:pt x="9161715" y="3447"/>
                  </a:lnTo>
                  <a:lnTo>
                    <a:pt x="9162179" y="2324"/>
                  </a:lnTo>
                  <a:lnTo>
                    <a:pt x="9164040" y="464"/>
                  </a:lnTo>
                  <a:lnTo>
                    <a:pt x="9165162" y="0"/>
                  </a:lnTo>
                  <a:lnTo>
                    <a:pt x="9180174" y="0"/>
                  </a:lnTo>
                  <a:lnTo>
                    <a:pt x="9181296" y="464"/>
                  </a:lnTo>
                  <a:lnTo>
                    <a:pt x="9183157" y="2324"/>
                  </a:lnTo>
                  <a:lnTo>
                    <a:pt x="9183622" y="3447"/>
                  </a:lnTo>
                  <a:lnTo>
                    <a:pt x="9183622" y="6077"/>
                  </a:lnTo>
                  <a:lnTo>
                    <a:pt x="9183157" y="7200"/>
                  </a:lnTo>
                  <a:lnTo>
                    <a:pt x="9181296" y="9060"/>
                  </a:lnTo>
                  <a:lnTo>
                    <a:pt x="9180174" y="9524"/>
                  </a:lnTo>
                  <a:close/>
                </a:path>
                <a:path w="10487660" h="9525">
                  <a:moveTo>
                    <a:pt x="9217417" y="9524"/>
                  </a:moveTo>
                  <a:lnTo>
                    <a:pt x="9202405" y="9524"/>
                  </a:lnTo>
                  <a:lnTo>
                    <a:pt x="9201282" y="9060"/>
                  </a:lnTo>
                  <a:lnTo>
                    <a:pt x="9199422" y="7200"/>
                  </a:lnTo>
                  <a:lnTo>
                    <a:pt x="9198957" y="6077"/>
                  </a:lnTo>
                  <a:lnTo>
                    <a:pt x="9198957" y="3447"/>
                  </a:lnTo>
                  <a:lnTo>
                    <a:pt x="9199422" y="2324"/>
                  </a:lnTo>
                  <a:lnTo>
                    <a:pt x="9201282" y="464"/>
                  </a:lnTo>
                  <a:lnTo>
                    <a:pt x="9202405" y="0"/>
                  </a:lnTo>
                  <a:lnTo>
                    <a:pt x="9217417" y="0"/>
                  </a:lnTo>
                  <a:lnTo>
                    <a:pt x="9218539" y="464"/>
                  </a:lnTo>
                  <a:lnTo>
                    <a:pt x="9220400" y="2324"/>
                  </a:lnTo>
                  <a:lnTo>
                    <a:pt x="9220865" y="3447"/>
                  </a:lnTo>
                  <a:lnTo>
                    <a:pt x="9220865" y="6077"/>
                  </a:lnTo>
                  <a:lnTo>
                    <a:pt x="9220400" y="7200"/>
                  </a:lnTo>
                  <a:lnTo>
                    <a:pt x="9218539" y="9060"/>
                  </a:lnTo>
                  <a:lnTo>
                    <a:pt x="9217417" y="9524"/>
                  </a:lnTo>
                  <a:close/>
                </a:path>
                <a:path w="10487660" h="9525">
                  <a:moveTo>
                    <a:pt x="9254661" y="9524"/>
                  </a:moveTo>
                  <a:lnTo>
                    <a:pt x="9239647" y="9524"/>
                  </a:lnTo>
                  <a:lnTo>
                    <a:pt x="9238525" y="9060"/>
                  </a:lnTo>
                  <a:lnTo>
                    <a:pt x="9236665" y="7200"/>
                  </a:lnTo>
                  <a:lnTo>
                    <a:pt x="9236200" y="6077"/>
                  </a:lnTo>
                  <a:lnTo>
                    <a:pt x="9236200" y="3447"/>
                  </a:lnTo>
                  <a:lnTo>
                    <a:pt x="9236665" y="2324"/>
                  </a:lnTo>
                  <a:lnTo>
                    <a:pt x="9238525" y="464"/>
                  </a:lnTo>
                  <a:lnTo>
                    <a:pt x="9239647" y="0"/>
                  </a:lnTo>
                  <a:lnTo>
                    <a:pt x="9254661" y="0"/>
                  </a:lnTo>
                  <a:lnTo>
                    <a:pt x="9255784" y="464"/>
                  </a:lnTo>
                  <a:lnTo>
                    <a:pt x="9257643" y="2324"/>
                  </a:lnTo>
                  <a:lnTo>
                    <a:pt x="9258108" y="3447"/>
                  </a:lnTo>
                  <a:lnTo>
                    <a:pt x="9258108" y="6077"/>
                  </a:lnTo>
                  <a:lnTo>
                    <a:pt x="9257643" y="7200"/>
                  </a:lnTo>
                  <a:lnTo>
                    <a:pt x="9255784" y="9060"/>
                  </a:lnTo>
                  <a:lnTo>
                    <a:pt x="9254661" y="9524"/>
                  </a:lnTo>
                  <a:close/>
                </a:path>
                <a:path w="10487660" h="9525">
                  <a:moveTo>
                    <a:pt x="9291903" y="9524"/>
                  </a:moveTo>
                  <a:lnTo>
                    <a:pt x="9276890" y="9524"/>
                  </a:lnTo>
                  <a:lnTo>
                    <a:pt x="9275767" y="9060"/>
                  </a:lnTo>
                  <a:lnTo>
                    <a:pt x="9273907" y="7200"/>
                  </a:lnTo>
                  <a:lnTo>
                    <a:pt x="9273443" y="6077"/>
                  </a:lnTo>
                  <a:lnTo>
                    <a:pt x="9273443" y="3447"/>
                  </a:lnTo>
                  <a:lnTo>
                    <a:pt x="9273907" y="2324"/>
                  </a:lnTo>
                  <a:lnTo>
                    <a:pt x="9275767" y="464"/>
                  </a:lnTo>
                  <a:lnTo>
                    <a:pt x="9276890" y="0"/>
                  </a:lnTo>
                  <a:lnTo>
                    <a:pt x="9291903" y="0"/>
                  </a:lnTo>
                  <a:lnTo>
                    <a:pt x="9293025" y="464"/>
                  </a:lnTo>
                  <a:lnTo>
                    <a:pt x="9294885" y="2324"/>
                  </a:lnTo>
                  <a:lnTo>
                    <a:pt x="9295350" y="3447"/>
                  </a:lnTo>
                  <a:lnTo>
                    <a:pt x="9295350" y="6077"/>
                  </a:lnTo>
                  <a:lnTo>
                    <a:pt x="9294885" y="7200"/>
                  </a:lnTo>
                  <a:lnTo>
                    <a:pt x="9293025" y="9060"/>
                  </a:lnTo>
                  <a:lnTo>
                    <a:pt x="9291903" y="9524"/>
                  </a:lnTo>
                  <a:close/>
                </a:path>
                <a:path w="10487660" h="9525">
                  <a:moveTo>
                    <a:pt x="9329146" y="9524"/>
                  </a:moveTo>
                  <a:lnTo>
                    <a:pt x="9314133" y="9524"/>
                  </a:lnTo>
                  <a:lnTo>
                    <a:pt x="9313010" y="9060"/>
                  </a:lnTo>
                  <a:lnTo>
                    <a:pt x="9311151" y="7200"/>
                  </a:lnTo>
                  <a:lnTo>
                    <a:pt x="9310685" y="6077"/>
                  </a:lnTo>
                  <a:lnTo>
                    <a:pt x="9310685" y="3447"/>
                  </a:lnTo>
                  <a:lnTo>
                    <a:pt x="9311151" y="2324"/>
                  </a:lnTo>
                  <a:lnTo>
                    <a:pt x="9313010" y="464"/>
                  </a:lnTo>
                  <a:lnTo>
                    <a:pt x="9314133" y="0"/>
                  </a:lnTo>
                  <a:lnTo>
                    <a:pt x="9329146" y="0"/>
                  </a:lnTo>
                  <a:lnTo>
                    <a:pt x="9330269" y="464"/>
                  </a:lnTo>
                  <a:lnTo>
                    <a:pt x="9332128" y="2324"/>
                  </a:lnTo>
                  <a:lnTo>
                    <a:pt x="9332593" y="3447"/>
                  </a:lnTo>
                  <a:lnTo>
                    <a:pt x="9332593" y="6077"/>
                  </a:lnTo>
                  <a:lnTo>
                    <a:pt x="9332128" y="7200"/>
                  </a:lnTo>
                  <a:lnTo>
                    <a:pt x="9330269" y="9060"/>
                  </a:lnTo>
                  <a:lnTo>
                    <a:pt x="9329146" y="9524"/>
                  </a:lnTo>
                  <a:close/>
                </a:path>
                <a:path w="10487660" h="9525">
                  <a:moveTo>
                    <a:pt x="9366388" y="9524"/>
                  </a:moveTo>
                  <a:lnTo>
                    <a:pt x="9351376" y="9524"/>
                  </a:lnTo>
                  <a:lnTo>
                    <a:pt x="9350253" y="9060"/>
                  </a:lnTo>
                  <a:lnTo>
                    <a:pt x="9348394" y="7200"/>
                  </a:lnTo>
                  <a:lnTo>
                    <a:pt x="9347929" y="6077"/>
                  </a:lnTo>
                  <a:lnTo>
                    <a:pt x="9347929" y="3447"/>
                  </a:lnTo>
                  <a:lnTo>
                    <a:pt x="9348394" y="2324"/>
                  </a:lnTo>
                  <a:lnTo>
                    <a:pt x="9350253" y="464"/>
                  </a:lnTo>
                  <a:lnTo>
                    <a:pt x="9351376" y="0"/>
                  </a:lnTo>
                  <a:lnTo>
                    <a:pt x="9366388" y="0"/>
                  </a:lnTo>
                  <a:lnTo>
                    <a:pt x="9367510" y="464"/>
                  </a:lnTo>
                  <a:lnTo>
                    <a:pt x="9369370" y="2324"/>
                  </a:lnTo>
                  <a:lnTo>
                    <a:pt x="9369836" y="3447"/>
                  </a:lnTo>
                  <a:lnTo>
                    <a:pt x="9369836" y="6077"/>
                  </a:lnTo>
                  <a:lnTo>
                    <a:pt x="9369370" y="7200"/>
                  </a:lnTo>
                  <a:lnTo>
                    <a:pt x="9367510" y="9060"/>
                  </a:lnTo>
                  <a:lnTo>
                    <a:pt x="9366388" y="9524"/>
                  </a:lnTo>
                  <a:close/>
                </a:path>
                <a:path w="10487660" h="9525">
                  <a:moveTo>
                    <a:pt x="9403631" y="9524"/>
                  </a:moveTo>
                  <a:lnTo>
                    <a:pt x="9388618" y="9524"/>
                  </a:lnTo>
                  <a:lnTo>
                    <a:pt x="9387496" y="9060"/>
                  </a:lnTo>
                  <a:lnTo>
                    <a:pt x="9385636" y="7200"/>
                  </a:lnTo>
                  <a:lnTo>
                    <a:pt x="9385171" y="6077"/>
                  </a:lnTo>
                  <a:lnTo>
                    <a:pt x="9385171" y="3447"/>
                  </a:lnTo>
                  <a:lnTo>
                    <a:pt x="9385636" y="2324"/>
                  </a:lnTo>
                  <a:lnTo>
                    <a:pt x="9387496" y="464"/>
                  </a:lnTo>
                  <a:lnTo>
                    <a:pt x="9388618" y="0"/>
                  </a:lnTo>
                  <a:lnTo>
                    <a:pt x="9403631" y="0"/>
                  </a:lnTo>
                  <a:lnTo>
                    <a:pt x="9404754" y="464"/>
                  </a:lnTo>
                  <a:lnTo>
                    <a:pt x="9406613" y="2324"/>
                  </a:lnTo>
                  <a:lnTo>
                    <a:pt x="9407078" y="3447"/>
                  </a:lnTo>
                  <a:lnTo>
                    <a:pt x="9407078" y="6077"/>
                  </a:lnTo>
                  <a:lnTo>
                    <a:pt x="9406613" y="7200"/>
                  </a:lnTo>
                  <a:lnTo>
                    <a:pt x="9404754" y="9060"/>
                  </a:lnTo>
                  <a:lnTo>
                    <a:pt x="9403631" y="9524"/>
                  </a:lnTo>
                  <a:close/>
                </a:path>
                <a:path w="10487660" h="9525">
                  <a:moveTo>
                    <a:pt x="9440874" y="9524"/>
                  </a:moveTo>
                  <a:lnTo>
                    <a:pt x="9425862" y="9524"/>
                  </a:lnTo>
                  <a:lnTo>
                    <a:pt x="9424739" y="9060"/>
                  </a:lnTo>
                  <a:lnTo>
                    <a:pt x="9422879" y="7200"/>
                  </a:lnTo>
                  <a:lnTo>
                    <a:pt x="9422414" y="6077"/>
                  </a:lnTo>
                  <a:lnTo>
                    <a:pt x="9422414" y="3447"/>
                  </a:lnTo>
                  <a:lnTo>
                    <a:pt x="9422879" y="2324"/>
                  </a:lnTo>
                  <a:lnTo>
                    <a:pt x="9424739" y="464"/>
                  </a:lnTo>
                  <a:lnTo>
                    <a:pt x="9425862" y="0"/>
                  </a:lnTo>
                  <a:lnTo>
                    <a:pt x="9440874" y="0"/>
                  </a:lnTo>
                  <a:lnTo>
                    <a:pt x="9441997" y="464"/>
                  </a:lnTo>
                  <a:lnTo>
                    <a:pt x="9443856" y="2324"/>
                  </a:lnTo>
                  <a:lnTo>
                    <a:pt x="9444322" y="3447"/>
                  </a:lnTo>
                  <a:lnTo>
                    <a:pt x="9444322" y="6077"/>
                  </a:lnTo>
                  <a:lnTo>
                    <a:pt x="9443856" y="7200"/>
                  </a:lnTo>
                  <a:lnTo>
                    <a:pt x="9441997" y="9060"/>
                  </a:lnTo>
                  <a:lnTo>
                    <a:pt x="9440874" y="9524"/>
                  </a:lnTo>
                  <a:close/>
                </a:path>
                <a:path w="10487660" h="9525">
                  <a:moveTo>
                    <a:pt x="9478117" y="9524"/>
                  </a:moveTo>
                  <a:lnTo>
                    <a:pt x="9463104" y="9524"/>
                  </a:lnTo>
                  <a:lnTo>
                    <a:pt x="9461981" y="9060"/>
                  </a:lnTo>
                  <a:lnTo>
                    <a:pt x="9460122" y="7200"/>
                  </a:lnTo>
                  <a:lnTo>
                    <a:pt x="9459657" y="6077"/>
                  </a:lnTo>
                  <a:lnTo>
                    <a:pt x="9459657" y="3447"/>
                  </a:lnTo>
                  <a:lnTo>
                    <a:pt x="9460122" y="2324"/>
                  </a:lnTo>
                  <a:lnTo>
                    <a:pt x="9461981" y="464"/>
                  </a:lnTo>
                  <a:lnTo>
                    <a:pt x="9463104" y="0"/>
                  </a:lnTo>
                  <a:lnTo>
                    <a:pt x="9478117" y="0"/>
                  </a:lnTo>
                  <a:lnTo>
                    <a:pt x="9479239" y="464"/>
                  </a:lnTo>
                  <a:lnTo>
                    <a:pt x="9481099" y="2324"/>
                  </a:lnTo>
                  <a:lnTo>
                    <a:pt x="9481564" y="3447"/>
                  </a:lnTo>
                  <a:lnTo>
                    <a:pt x="9481564" y="6077"/>
                  </a:lnTo>
                  <a:lnTo>
                    <a:pt x="9481099" y="7200"/>
                  </a:lnTo>
                  <a:lnTo>
                    <a:pt x="9479239" y="9060"/>
                  </a:lnTo>
                  <a:lnTo>
                    <a:pt x="9478117" y="9524"/>
                  </a:lnTo>
                  <a:close/>
                </a:path>
                <a:path w="10487660" h="9525">
                  <a:moveTo>
                    <a:pt x="9515360" y="9524"/>
                  </a:moveTo>
                  <a:lnTo>
                    <a:pt x="9500347" y="9524"/>
                  </a:lnTo>
                  <a:lnTo>
                    <a:pt x="9499225" y="9060"/>
                  </a:lnTo>
                  <a:lnTo>
                    <a:pt x="9497365" y="7200"/>
                  </a:lnTo>
                  <a:lnTo>
                    <a:pt x="9496900" y="6077"/>
                  </a:lnTo>
                  <a:lnTo>
                    <a:pt x="9496900" y="3447"/>
                  </a:lnTo>
                  <a:lnTo>
                    <a:pt x="9497365" y="2324"/>
                  </a:lnTo>
                  <a:lnTo>
                    <a:pt x="9499225" y="464"/>
                  </a:lnTo>
                  <a:lnTo>
                    <a:pt x="9500347" y="0"/>
                  </a:lnTo>
                  <a:lnTo>
                    <a:pt x="9515360" y="0"/>
                  </a:lnTo>
                  <a:lnTo>
                    <a:pt x="9516482" y="464"/>
                  </a:lnTo>
                  <a:lnTo>
                    <a:pt x="9518342" y="2324"/>
                  </a:lnTo>
                  <a:lnTo>
                    <a:pt x="9518807" y="3447"/>
                  </a:lnTo>
                  <a:lnTo>
                    <a:pt x="9518807" y="6077"/>
                  </a:lnTo>
                  <a:lnTo>
                    <a:pt x="9518342" y="7200"/>
                  </a:lnTo>
                  <a:lnTo>
                    <a:pt x="9516482" y="9060"/>
                  </a:lnTo>
                  <a:lnTo>
                    <a:pt x="9515360" y="9524"/>
                  </a:lnTo>
                  <a:close/>
                </a:path>
                <a:path w="10487660" h="9525">
                  <a:moveTo>
                    <a:pt x="9552602" y="9524"/>
                  </a:moveTo>
                  <a:lnTo>
                    <a:pt x="9537590" y="9524"/>
                  </a:lnTo>
                  <a:lnTo>
                    <a:pt x="9536467" y="9060"/>
                  </a:lnTo>
                  <a:lnTo>
                    <a:pt x="9534608" y="7200"/>
                  </a:lnTo>
                  <a:lnTo>
                    <a:pt x="9534143" y="6077"/>
                  </a:lnTo>
                  <a:lnTo>
                    <a:pt x="9534143" y="3447"/>
                  </a:lnTo>
                  <a:lnTo>
                    <a:pt x="9534608" y="2324"/>
                  </a:lnTo>
                  <a:lnTo>
                    <a:pt x="9536467" y="464"/>
                  </a:lnTo>
                  <a:lnTo>
                    <a:pt x="9537590" y="0"/>
                  </a:lnTo>
                  <a:lnTo>
                    <a:pt x="9552602" y="0"/>
                  </a:lnTo>
                  <a:lnTo>
                    <a:pt x="9553725" y="464"/>
                  </a:lnTo>
                  <a:lnTo>
                    <a:pt x="9555584" y="2324"/>
                  </a:lnTo>
                  <a:lnTo>
                    <a:pt x="9556050" y="3447"/>
                  </a:lnTo>
                  <a:lnTo>
                    <a:pt x="9556050" y="6077"/>
                  </a:lnTo>
                  <a:lnTo>
                    <a:pt x="9555584" y="7200"/>
                  </a:lnTo>
                  <a:lnTo>
                    <a:pt x="9553725" y="9060"/>
                  </a:lnTo>
                  <a:lnTo>
                    <a:pt x="9552602" y="9524"/>
                  </a:lnTo>
                  <a:close/>
                </a:path>
                <a:path w="10487660" h="9525">
                  <a:moveTo>
                    <a:pt x="9589845" y="9524"/>
                  </a:moveTo>
                  <a:lnTo>
                    <a:pt x="9574832" y="9524"/>
                  </a:lnTo>
                  <a:lnTo>
                    <a:pt x="9573709" y="9060"/>
                  </a:lnTo>
                  <a:lnTo>
                    <a:pt x="9571850" y="7200"/>
                  </a:lnTo>
                  <a:lnTo>
                    <a:pt x="9571385" y="6077"/>
                  </a:lnTo>
                  <a:lnTo>
                    <a:pt x="9571385" y="3447"/>
                  </a:lnTo>
                  <a:lnTo>
                    <a:pt x="9571850" y="2324"/>
                  </a:lnTo>
                  <a:lnTo>
                    <a:pt x="9573709" y="464"/>
                  </a:lnTo>
                  <a:lnTo>
                    <a:pt x="9574832" y="0"/>
                  </a:lnTo>
                  <a:lnTo>
                    <a:pt x="9589845" y="0"/>
                  </a:lnTo>
                  <a:lnTo>
                    <a:pt x="9590968" y="464"/>
                  </a:lnTo>
                  <a:lnTo>
                    <a:pt x="9592828" y="2324"/>
                  </a:lnTo>
                  <a:lnTo>
                    <a:pt x="9593293" y="3447"/>
                  </a:lnTo>
                  <a:lnTo>
                    <a:pt x="9593293" y="6077"/>
                  </a:lnTo>
                  <a:lnTo>
                    <a:pt x="9592828" y="7200"/>
                  </a:lnTo>
                  <a:lnTo>
                    <a:pt x="9590968" y="9060"/>
                  </a:lnTo>
                  <a:lnTo>
                    <a:pt x="9589845" y="9524"/>
                  </a:lnTo>
                  <a:close/>
                </a:path>
                <a:path w="10487660" h="9525">
                  <a:moveTo>
                    <a:pt x="9627088" y="9524"/>
                  </a:moveTo>
                  <a:lnTo>
                    <a:pt x="9612075" y="9524"/>
                  </a:lnTo>
                  <a:lnTo>
                    <a:pt x="9610952" y="9060"/>
                  </a:lnTo>
                  <a:lnTo>
                    <a:pt x="9609093" y="7200"/>
                  </a:lnTo>
                  <a:lnTo>
                    <a:pt x="9608628" y="6077"/>
                  </a:lnTo>
                  <a:lnTo>
                    <a:pt x="9608628" y="3447"/>
                  </a:lnTo>
                  <a:lnTo>
                    <a:pt x="9609093" y="2324"/>
                  </a:lnTo>
                  <a:lnTo>
                    <a:pt x="9610952" y="464"/>
                  </a:lnTo>
                  <a:lnTo>
                    <a:pt x="9612075" y="0"/>
                  </a:lnTo>
                  <a:lnTo>
                    <a:pt x="9627088" y="0"/>
                  </a:lnTo>
                  <a:lnTo>
                    <a:pt x="9628211" y="464"/>
                  </a:lnTo>
                  <a:lnTo>
                    <a:pt x="9630070" y="2324"/>
                  </a:lnTo>
                  <a:lnTo>
                    <a:pt x="9630535" y="3447"/>
                  </a:lnTo>
                  <a:lnTo>
                    <a:pt x="9630535" y="6077"/>
                  </a:lnTo>
                  <a:lnTo>
                    <a:pt x="9630070" y="7200"/>
                  </a:lnTo>
                  <a:lnTo>
                    <a:pt x="9628211" y="9060"/>
                  </a:lnTo>
                  <a:lnTo>
                    <a:pt x="9627088" y="9524"/>
                  </a:lnTo>
                  <a:close/>
                </a:path>
                <a:path w="10487660" h="9525">
                  <a:moveTo>
                    <a:pt x="9664330" y="9524"/>
                  </a:moveTo>
                  <a:lnTo>
                    <a:pt x="9649318" y="9524"/>
                  </a:lnTo>
                  <a:lnTo>
                    <a:pt x="9648195" y="9060"/>
                  </a:lnTo>
                  <a:lnTo>
                    <a:pt x="9646335" y="7200"/>
                  </a:lnTo>
                  <a:lnTo>
                    <a:pt x="9645870" y="6077"/>
                  </a:lnTo>
                  <a:lnTo>
                    <a:pt x="9645870" y="3447"/>
                  </a:lnTo>
                  <a:lnTo>
                    <a:pt x="9646335" y="2324"/>
                  </a:lnTo>
                  <a:lnTo>
                    <a:pt x="9648195" y="464"/>
                  </a:lnTo>
                  <a:lnTo>
                    <a:pt x="9649318" y="0"/>
                  </a:lnTo>
                  <a:lnTo>
                    <a:pt x="9664330" y="0"/>
                  </a:lnTo>
                  <a:lnTo>
                    <a:pt x="9665453" y="464"/>
                  </a:lnTo>
                  <a:lnTo>
                    <a:pt x="9667313" y="2324"/>
                  </a:lnTo>
                  <a:lnTo>
                    <a:pt x="9667778" y="3447"/>
                  </a:lnTo>
                  <a:lnTo>
                    <a:pt x="9667778" y="6077"/>
                  </a:lnTo>
                  <a:lnTo>
                    <a:pt x="9667313" y="7200"/>
                  </a:lnTo>
                  <a:lnTo>
                    <a:pt x="9665453" y="9060"/>
                  </a:lnTo>
                  <a:lnTo>
                    <a:pt x="9664330" y="9524"/>
                  </a:lnTo>
                  <a:close/>
                </a:path>
                <a:path w="10487660" h="9525">
                  <a:moveTo>
                    <a:pt x="9701574" y="9524"/>
                  </a:moveTo>
                  <a:lnTo>
                    <a:pt x="9686561" y="9524"/>
                  </a:lnTo>
                  <a:lnTo>
                    <a:pt x="9685438" y="9060"/>
                  </a:lnTo>
                  <a:lnTo>
                    <a:pt x="9683578" y="7200"/>
                  </a:lnTo>
                  <a:lnTo>
                    <a:pt x="9683113" y="6077"/>
                  </a:lnTo>
                  <a:lnTo>
                    <a:pt x="9683113" y="3447"/>
                  </a:lnTo>
                  <a:lnTo>
                    <a:pt x="9683578" y="2324"/>
                  </a:lnTo>
                  <a:lnTo>
                    <a:pt x="9685438" y="464"/>
                  </a:lnTo>
                  <a:lnTo>
                    <a:pt x="9686561" y="0"/>
                  </a:lnTo>
                  <a:lnTo>
                    <a:pt x="9701574" y="0"/>
                  </a:lnTo>
                  <a:lnTo>
                    <a:pt x="9702696" y="464"/>
                  </a:lnTo>
                  <a:lnTo>
                    <a:pt x="9704556" y="2324"/>
                  </a:lnTo>
                  <a:lnTo>
                    <a:pt x="9705021" y="3447"/>
                  </a:lnTo>
                  <a:lnTo>
                    <a:pt x="9705021" y="6077"/>
                  </a:lnTo>
                  <a:lnTo>
                    <a:pt x="9704556" y="7200"/>
                  </a:lnTo>
                  <a:lnTo>
                    <a:pt x="9702696" y="9060"/>
                  </a:lnTo>
                  <a:lnTo>
                    <a:pt x="9701574" y="9524"/>
                  </a:lnTo>
                  <a:close/>
                </a:path>
                <a:path w="10487660" h="9525">
                  <a:moveTo>
                    <a:pt x="9738816" y="9524"/>
                  </a:moveTo>
                  <a:lnTo>
                    <a:pt x="9723803" y="9524"/>
                  </a:lnTo>
                  <a:lnTo>
                    <a:pt x="9722681" y="9060"/>
                  </a:lnTo>
                  <a:lnTo>
                    <a:pt x="9720820" y="7200"/>
                  </a:lnTo>
                  <a:lnTo>
                    <a:pt x="9720356" y="6077"/>
                  </a:lnTo>
                  <a:lnTo>
                    <a:pt x="9720356" y="3447"/>
                  </a:lnTo>
                  <a:lnTo>
                    <a:pt x="9720820" y="2324"/>
                  </a:lnTo>
                  <a:lnTo>
                    <a:pt x="9722681" y="464"/>
                  </a:lnTo>
                  <a:lnTo>
                    <a:pt x="9723803" y="0"/>
                  </a:lnTo>
                  <a:lnTo>
                    <a:pt x="9738816" y="0"/>
                  </a:lnTo>
                  <a:lnTo>
                    <a:pt x="9739938" y="464"/>
                  </a:lnTo>
                  <a:lnTo>
                    <a:pt x="9741799" y="2324"/>
                  </a:lnTo>
                  <a:lnTo>
                    <a:pt x="9742263" y="3447"/>
                  </a:lnTo>
                  <a:lnTo>
                    <a:pt x="9742263" y="6077"/>
                  </a:lnTo>
                  <a:lnTo>
                    <a:pt x="9741799" y="7200"/>
                  </a:lnTo>
                  <a:lnTo>
                    <a:pt x="9739938" y="9060"/>
                  </a:lnTo>
                  <a:lnTo>
                    <a:pt x="9738816" y="9524"/>
                  </a:lnTo>
                  <a:close/>
                </a:path>
                <a:path w="10487660" h="9525">
                  <a:moveTo>
                    <a:pt x="9776059" y="9524"/>
                  </a:moveTo>
                  <a:lnTo>
                    <a:pt x="9761046" y="9524"/>
                  </a:lnTo>
                  <a:lnTo>
                    <a:pt x="9759923" y="9060"/>
                  </a:lnTo>
                  <a:lnTo>
                    <a:pt x="9758063" y="7200"/>
                  </a:lnTo>
                  <a:lnTo>
                    <a:pt x="9757598" y="6077"/>
                  </a:lnTo>
                  <a:lnTo>
                    <a:pt x="9757598" y="3447"/>
                  </a:lnTo>
                  <a:lnTo>
                    <a:pt x="9758063" y="2324"/>
                  </a:lnTo>
                  <a:lnTo>
                    <a:pt x="9759923" y="464"/>
                  </a:lnTo>
                  <a:lnTo>
                    <a:pt x="9761046" y="0"/>
                  </a:lnTo>
                  <a:lnTo>
                    <a:pt x="9776059" y="0"/>
                  </a:lnTo>
                  <a:lnTo>
                    <a:pt x="9777181" y="464"/>
                  </a:lnTo>
                  <a:lnTo>
                    <a:pt x="9779042" y="2324"/>
                  </a:lnTo>
                  <a:lnTo>
                    <a:pt x="9779507" y="3447"/>
                  </a:lnTo>
                  <a:lnTo>
                    <a:pt x="9779507" y="6077"/>
                  </a:lnTo>
                  <a:lnTo>
                    <a:pt x="9779042" y="7200"/>
                  </a:lnTo>
                  <a:lnTo>
                    <a:pt x="9777181" y="9060"/>
                  </a:lnTo>
                  <a:lnTo>
                    <a:pt x="9776059" y="9524"/>
                  </a:lnTo>
                  <a:close/>
                </a:path>
                <a:path w="10487660" h="9525">
                  <a:moveTo>
                    <a:pt x="9813302" y="9524"/>
                  </a:moveTo>
                  <a:lnTo>
                    <a:pt x="9798289" y="9524"/>
                  </a:lnTo>
                  <a:lnTo>
                    <a:pt x="9797166" y="9060"/>
                  </a:lnTo>
                  <a:lnTo>
                    <a:pt x="9795306" y="7200"/>
                  </a:lnTo>
                  <a:lnTo>
                    <a:pt x="9794841" y="6077"/>
                  </a:lnTo>
                  <a:lnTo>
                    <a:pt x="9794841" y="3447"/>
                  </a:lnTo>
                  <a:lnTo>
                    <a:pt x="9795306" y="2324"/>
                  </a:lnTo>
                  <a:lnTo>
                    <a:pt x="9797166" y="464"/>
                  </a:lnTo>
                  <a:lnTo>
                    <a:pt x="9798289" y="0"/>
                  </a:lnTo>
                  <a:lnTo>
                    <a:pt x="9813302" y="0"/>
                  </a:lnTo>
                  <a:lnTo>
                    <a:pt x="9814424" y="464"/>
                  </a:lnTo>
                  <a:lnTo>
                    <a:pt x="9816285" y="2324"/>
                  </a:lnTo>
                  <a:lnTo>
                    <a:pt x="9816750" y="3447"/>
                  </a:lnTo>
                  <a:lnTo>
                    <a:pt x="9816750" y="6077"/>
                  </a:lnTo>
                  <a:lnTo>
                    <a:pt x="9816285" y="7200"/>
                  </a:lnTo>
                  <a:lnTo>
                    <a:pt x="9814424" y="9060"/>
                  </a:lnTo>
                  <a:lnTo>
                    <a:pt x="9813302" y="9524"/>
                  </a:lnTo>
                  <a:close/>
                </a:path>
                <a:path w="10487660" h="9525">
                  <a:moveTo>
                    <a:pt x="9850544" y="9524"/>
                  </a:moveTo>
                  <a:lnTo>
                    <a:pt x="9835531" y="9524"/>
                  </a:lnTo>
                  <a:lnTo>
                    <a:pt x="9834408" y="9060"/>
                  </a:lnTo>
                  <a:lnTo>
                    <a:pt x="9832549" y="7200"/>
                  </a:lnTo>
                  <a:lnTo>
                    <a:pt x="9832084" y="6077"/>
                  </a:lnTo>
                  <a:lnTo>
                    <a:pt x="9832084" y="3447"/>
                  </a:lnTo>
                  <a:lnTo>
                    <a:pt x="9832549" y="2324"/>
                  </a:lnTo>
                  <a:lnTo>
                    <a:pt x="9834408" y="464"/>
                  </a:lnTo>
                  <a:lnTo>
                    <a:pt x="9835531" y="0"/>
                  </a:lnTo>
                  <a:lnTo>
                    <a:pt x="9850544" y="0"/>
                  </a:lnTo>
                  <a:lnTo>
                    <a:pt x="9851666" y="464"/>
                  </a:lnTo>
                  <a:lnTo>
                    <a:pt x="9853526" y="2324"/>
                  </a:lnTo>
                  <a:lnTo>
                    <a:pt x="9853991" y="3447"/>
                  </a:lnTo>
                  <a:lnTo>
                    <a:pt x="9853991" y="6077"/>
                  </a:lnTo>
                  <a:lnTo>
                    <a:pt x="9853526" y="7200"/>
                  </a:lnTo>
                  <a:lnTo>
                    <a:pt x="9851666" y="9060"/>
                  </a:lnTo>
                  <a:lnTo>
                    <a:pt x="9850544" y="9524"/>
                  </a:lnTo>
                  <a:close/>
                </a:path>
                <a:path w="10487660" h="9525">
                  <a:moveTo>
                    <a:pt x="9887787" y="9524"/>
                  </a:moveTo>
                  <a:lnTo>
                    <a:pt x="9872774" y="9524"/>
                  </a:lnTo>
                  <a:lnTo>
                    <a:pt x="9871651" y="9060"/>
                  </a:lnTo>
                  <a:lnTo>
                    <a:pt x="9869792" y="7200"/>
                  </a:lnTo>
                  <a:lnTo>
                    <a:pt x="9869327" y="6077"/>
                  </a:lnTo>
                  <a:lnTo>
                    <a:pt x="9869327" y="3447"/>
                  </a:lnTo>
                  <a:lnTo>
                    <a:pt x="9869792" y="2324"/>
                  </a:lnTo>
                  <a:lnTo>
                    <a:pt x="9871651" y="464"/>
                  </a:lnTo>
                  <a:lnTo>
                    <a:pt x="9872774" y="0"/>
                  </a:lnTo>
                  <a:lnTo>
                    <a:pt x="9887787" y="0"/>
                  </a:lnTo>
                  <a:lnTo>
                    <a:pt x="9888909" y="464"/>
                  </a:lnTo>
                  <a:lnTo>
                    <a:pt x="9890769" y="2324"/>
                  </a:lnTo>
                  <a:lnTo>
                    <a:pt x="9891234" y="3447"/>
                  </a:lnTo>
                  <a:lnTo>
                    <a:pt x="9891234" y="6077"/>
                  </a:lnTo>
                  <a:lnTo>
                    <a:pt x="9890769" y="7200"/>
                  </a:lnTo>
                  <a:lnTo>
                    <a:pt x="9888909" y="9060"/>
                  </a:lnTo>
                  <a:lnTo>
                    <a:pt x="9887787" y="9524"/>
                  </a:lnTo>
                  <a:close/>
                </a:path>
                <a:path w="10487660" h="9525">
                  <a:moveTo>
                    <a:pt x="9925031" y="9524"/>
                  </a:moveTo>
                  <a:lnTo>
                    <a:pt x="9910018" y="9524"/>
                  </a:lnTo>
                  <a:lnTo>
                    <a:pt x="9908894" y="9060"/>
                  </a:lnTo>
                  <a:lnTo>
                    <a:pt x="9907035" y="7200"/>
                  </a:lnTo>
                  <a:lnTo>
                    <a:pt x="9906570" y="6077"/>
                  </a:lnTo>
                  <a:lnTo>
                    <a:pt x="9906570" y="3447"/>
                  </a:lnTo>
                  <a:lnTo>
                    <a:pt x="9907035" y="2324"/>
                  </a:lnTo>
                  <a:lnTo>
                    <a:pt x="9908894" y="464"/>
                  </a:lnTo>
                  <a:lnTo>
                    <a:pt x="9910018" y="0"/>
                  </a:lnTo>
                  <a:lnTo>
                    <a:pt x="9925031" y="0"/>
                  </a:lnTo>
                  <a:lnTo>
                    <a:pt x="9926152" y="464"/>
                  </a:lnTo>
                  <a:lnTo>
                    <a:pt x="9928012" y="2324"/>
                  </a:lnTo>
                  <a:lnTo>
                    <a:pt x="9928477" y="3447"/>
                  </a:lnTo>
                  <a:lnTo>
                    <a:pt x="9928477" y="6077"/>
                  </a:lnTo>
                  <a:lnTo>
                    <a:pt x="9928012" y="7200"/>
                  </a:lnTo>
                  <a:lnTo>
                    <a:pt x="9926152" y="9060"/>
                  </a:lnTo>
                  <a:lnTo>
                    <a:pt x="9925031" y="9524"/>
                  </a:lnTo>
                  <a:close/>
                </a:path>
                <a:path w="10487660" h="9525">
                  <a:moveTo>
                    <a:pt x="9962274" y="9524"/>
                  </a:moveTo>
                  <a:lnTo>
                    <a:pt x="9947261" y="9524"/>
                  </a:lnTo>
                  <a:lnTo>
                    <a:pt x="9946137" y="9060"/>
                  </a:lnTo>
                  <a:lnTo>
                    <a:pt x="9944277" y="7200"/>
                  </a:lnTo>
                  <a:lnTo>
                    <a:pt x="9943812" y="6077"/>
                  </a:lnTo>
                  <a:lnTo>
                    <a:pt x="9943812" y="3447"/>
                  </a:lnTo>
                  <a:lnTo>
                    <a:pt x="9944277" y="2324"/>
                  </a:lnTo>
                  <a:lnTo>
                    <a:pt x="9946137" y="464"/>
                  </a:lnTo>
                  <a:lnTo>
                    <a:pt x="9947261" y="0"/>
                  </a:lnTo>
                  <a:lnTo>
                    <a:pt x="9962274" y="0"/>
                  </a:lnTo>
                  <a:lnTo>
                    <a:pt x="9963396" y="464"/>
                  </a:lnTo>
                  <a:lnTo>
                    <a:pt x="9965255" y="2324"/>
                  </a:lnTo>
                  <a:lnTo>
                    <a:pt x="9965720" y="3447"/>
                  </a:lnTo>
                  <a:lnTo>
                    <a:pt x="9965720" y="6077"/>
                  </a:lnTo>
                  <a:lnTo>
                    <a:pt x="9965255" y="7200"/>
                  </a:lnTo>
                  <a:lnTo>
                    <a:pt x="9963396" y="9060"/>
                  </a:lnTo>
                  <a:lnTo>
                    <a:pt x="9962274" y="9524"/>
                  </a:lnTo>
                  <a:close/>
                </a:path>
                <a:path w="10487660" h="9525">
                  <a:moveTo>
                    <a:pt x="9999515" y="9524"/>
                  </a:moveTo>
                  <a:lnTo>
                    <a:pt x="9984504" y="9524"/>
                  </a:lnTo>
                  <a:lnTo>
                    <a:pt x="9983380" y="9060"/>
                  </a:lnTo>
                  <a:lnTo>
                    <a:pt x="9981520" y="7200"/>
                  </a:lnTo>
                  <a:lnTo>
                    <a:pt x="9981055" y="6077"/>
                  </a:lnTo>
                  <a:lnTo>
                    <a:pt x="9981055" y="3447"/>
                  </a:lnTo>
                  <a:lnTo>
                    <a:pt x="9981520" y="2324"/>
                  </a:lnTo>
                  <a:lnTo>
                    <a:pt x="9983380" y="464"/>
                  </a:lnTo>
                  <a:lnTo>
                    <a:pt x="9984504" y="0"/>
                  </a:lnTo>
                  <a:lnTo>
                    <a:pt x="9999515" y="0"/>
                  </a:lnTo>
                  <a:lnTo>
                    <a:pt x="10000638" y="464"/>
                  </a:lnTo>
                  <a:lnTo>
                    <a:pt x="10002498" y="2324"/>
                  </a:lnTo>
                  <a:lnTo>
                    <a:pt x="10002963" y="3447"/>
                  </a:lnTo>
                  <a:lnTo>
                    <a:pt x="10002963" y="6077"/>
                  </a:lnTo>
                  <a:lnTo>
                    <a:pt x="10002498" y="7200"/>
                  </a:lnTo>
                  <a:lnTo>
                    <a:pt x="10000638" y="9060"/>
                  </a:lnTo>
                  <a:lnTo>
                    <a:pt x="9999515" y="9524"/>
                  </a:lnTo>
                  <a:close/>
                </a:path>
                <a:path w="10487660" h="9525">
                  <a:moveTo>
                    <a:pt x="10036759" y="9524"/>
                  </a:moveTo>
                  <a:lnTo>
                    <a:pt x="10021746" y="9524"/>
                  </a:lnTo>
                  <a:lnTo>
                    <a:pt x="10020622" y="9060"/>
                  </a:lnTo>
                  <a:lnTo>
                    <a:pt x="10018762" y="7200"/>
                  </a:lnTo>
                  <a:lnTo>
                    <a:pt x="10018297" y="6077"/>
                  </a:lnTo>
                  <a:lnTo>
                    <a:pt x="10018297" y="3447"/>
                  </a:lnTo>
                  <a:lnTo>
                    <a:pt x="10018762" y="2324"/>
                  </a:lnTo>
                  <a:lnTo>
                    <a:pt x="10020622" y="464"/>
                  </a:lnTo>
                  <a:lnTo>
                    <a:pt x="10021746" y="0"/>
                  </a:lnTo>
                  <a:lnTo>
                    <a:pt x="10036759" y="0"/>
                  </a:lnTo>
                  <a:lnTo>
                    <a:pt x="10037881" y="464"/>
                  </a:lnTo>
                  <a:lnTo>
                    <a:pt x="10039740" y="2324"/>
                  </a:lnTo>
                  <a:lnTo>
                    <a:pt x="10040205" y="3447"/>
                  </a:lnTo>
                  <a:lnTo>
                    <a:pt x="10040205" y="6077"/>
                  </a:lnTo>
                  <a:lnTo>
                    <a:pt x="10039740" y="7200"/>
                  </a:lnTo>
                  <a:lnTo>
                    <a:pt x="10037881" y="9060"/>
                  </a:lnTo>
                  <a:lnTo>
                    <a:pt x="10036759" y="9524"/>
                  </a:lnTo>
                  <a:close/>
                </a:path>
                <a:path w="10487660" h="9525">
                  <a:moveTo>
                    <a:pt x="10074002" y="9524"/>
                  </a:moveTo>
                  <a:lnTo>
                    <a:pt x="10058989" y="9524"/>
                  </a:lnTo>
                  <a:lnTo>
                    <a:pt x="10057865" y="9060"/>
                  </a:lnTo>
                  <a:lnTo>
                    <a:pt x="10056005" y="7200"/>
                  </a:lnTo>
                  <a:lnTo>
                    <a:pt x="10055540" y="6077"/>
                  </a:lnTo>
                  <a:lnTo>
                    <a:pt x="10055540" y="3447"/>
                  </a:lnTo>
                  <a:lnTo>
                    <a:pt x="10056005" y="2324"/>
                  </a:lnTo>
                  <a:lnTo>
                    <a:pt x="10057865" y="464"/>
                  </a:lnTo>
                  <a:lnTo>
                    <a:pt x="10058989" y="0"/>
                  </a:lnTo>
                  <a:lnTo>
                    <a:pt x="10074002" y="0"/>
                  </a:lnTo>
                  <a:lnTo>
                    <a:pt x="10075124" y="464"/>
                  </a:lnTo>
                  <a:lnTo>
                    <a:pt x="10076983" y="2324"/>
                  </a:lnTo>
                  <a:lnTo>
                    <a:pt x="10077448" y="3447"/>
                  </a:lnTo>
                  <a:lnTo>
                    <a:pt x="10077448" y="6077"/>
                  </a:lnTo>
                  <a:lnTo>
                    <a:pt x="10076983" y="7200"/>
                  </a:lnTo>
                  <a:lnTo>
                    <a:pt x="10075124" y="9060"/>
                  </a:lnTo>
                  <a:lnTo>
                    <a:pt x="10074002" y="9524"/>
                  </a:lnTo>
                  <a:close/>
                </a:path>
                <a:path w="10487660" h="9525">
                  <a:moveTo>
                    <a:pt x="10111244" y="9524"/>
                  </a:moveTo>
                  <a:lnTo>
                    <a:pt x="10096232" y="9524"/>
                  </a:lnTo>
                  <a:lnTo>
                    <a:pt x="10095108" y="9060"/>
                  </a:lnTo>
                  <a:lnTo>
                    <a:pt x="10093249" y="7200"/>
                  </a:lnTo>
                  <a:lnTo>
                    <a:pt x="10092784" y="6077"/>
                  </a:lnTo>
                  <a:lnTo>
                    <a:pt x="10092784" y="3447"/>
                  </a:lnTo>
                  <a:lnTo>
                    <a:pt x="10093249" y="2324"/>
                  </a:lnTo>
                  <a:lnTo>
                    <a:pt x="10095108" y="464"/>
                  </a:lnTo>
                  <a:lnTo>
                    <a:pt x="10096232" y="0"/>
                  </a:lnTo>
                  <a:lnTo>
                    <a:pt x="10111244" y="0"/>
                  </a:lnTo>
                  <a:lnTo>
                    <a:pt x="10112366" y="464"/>
                  </a:lnTo>
                  <a:lnTo>
                    <a:pt x="10114225" y="2324"/>
                  </a:lnTo>
                  <a:lnTo>
                    <a:pt x="10114690" y="3447"/>
                  </a:lnTo>
                  <a:lnTo>
                    <a:pt x="10114690" y="6077"/>
                  </a:lnTo>
                  <a:lnTo>
                    <a:pt x="10114225" y="7200"/>
                  </a:lnTo>
                  <a:lnTo>
                    <a:pt x="10112366" y="9060"/>
                  </a:lnTo>
                  <a:lnTo>
                    <a:pt x="10111244" y="9524"/>
                  </a:lnTo>
                  <a:close/>
                </a:path>
                <a:path w="10487660" h="9525">
                  <a:moveTo>
                    <a:pt x="10148487" y="9524"/>
                  </a:moveTo>
                  <a:lnTo>
                    <a:pt x="10133475" y="9524"/>
                  </a:lnTo>
                  <a:lnTo>
                    <a:pt x="10132352" y="9060"/>
                  </a:lnTo>
                  <a:lnTo>
                    <a:pt x="10130491" y="7200"/>
                  </a:lnTo>
                  <a:lnTo>
                    <a:pt x="10130026" y="6077"/>
                  </a:lnTo>
                  <a:lnTo>
                    <a:pt x="10130026" y="3447"/>
                  </a:lnTo>
                  <a:lnTo>
                    <a:pt x="10130491" y="2324"/>
                  </a:lnTo>
                  <a:lnTo>
                    <a:pt x="10132352" y="464"/>
                  </a:lnTo>
                  <a:lnTo>
                    <a:pt x="10133475" y="0"/>
                  </a:lnTo>
                  <a:lnTo>
                    <a:pt x="10148487" y="0"/>
                  </a:lnTo>
                  <a:lnTo>
                    <a:pt x="10149609" y="464"/>
                  </a:lnTo>
                  <a:lnTo>
                    <a:pt x="10151469" y="2324"/>
                  </a:lnTo>
                  <a:lnTo>
                    <a:pt x="10151934" y="3447"/>
                  </a:lnTo>
                  <a:lnTo>
                    <a:pt x="10151934" y="6077"/>
                  </a:lnTo>
                  <a:lnTo>
                    <a:pt x="10151469" y="7200"/>
                  </a:lnTo>
                  <a:lnTo>
                    <a:pt x="10149609" y="9060"/>
                  </a:lnTo>
                  <a:lnTo>
                    <a:pt x="10148487" y="9524"/>
                  </a:lnTo>
                  <a:close/>
                </a:path>
                <a:path w="10487660" h="9525">
                  <a:moveTo>
                    <a:pt x="10185730" y="9524"/>
                  </a:moveTo>
                  <a:lnTo>
                    <a:pt x="10170716" y="9524"/>
                  </a:lnTo>
                  <a:lnTo>
                    <a:pt x="10169592" y="9060"/>
                  </a:lnTo>
                  <a:lnTo>
                    <a:pt x="10167733" y="7200"/>
                  </a:lnTo>
                  <a:lnTo>
                    <a:pt x="10167268" y="6077"/>
                  </a:lnTo>
                  <a:lnTo>
                    <a:pt x="10167268" y="3447"/>
                  </a:lnTo>
                  <a:lnTo>
                    <a:pt x="10167733" y="2324"/>
                  </a:lnTo>
                  <a:lnTo>
                    <a:pt x="10169592" y="464"/>
                  </a:lnTo>
                  <a:lnTo>
                    <a:pt x="10170716" y="0"/>
                  </a:lnTo>
                  <a:lnTo>
                    <a:pt x="10185730" y="0"/>
                  </a:lnTo>
                  <a:lnTo>
                    <a:pt x="10186852" y="464"/>
                  </a:lnTo>
                  <a:lnTo>
                    <a:pt x="10188712" y="2324"/>
                  </a:lnTo>
                  <a:lnTo>
                    <a:pt x="10189177" y="3447"/>
                  </a:lnTo>
                  <a:lnTo>
                    <a:pt x="10189177" y="6077"/>
                  </a:lnTo>
                  <a:lnTo>
                    <a:pt x="10188712" y="7200"/>
                  </a:lnTo>
                  <a:lnTo>
                    <a:pt x="10186852" y="9060"/>
                  </a:lnTo>
                  <a:lnTo>
                    <a:pt x="10185730" y="9524"/>
                  </a:lnTo>
                  <a:close/>
                </a:path>
                <a:path w="10487660" h="9525">
                  <a:moveTo>
                    <a:pt x="10222973" y="9524"/>
                  </a:moveTo>
                  <a:lnTo>
                    <a:pt x="10207960" y="9524"/>
                  </a:lnTo>
                  <a:lnTo>
                    <a:pt x="10206837" y="9060"/>
                  </a:lnTo>
                  <a:lnTo>
                    <a:pt x="10204976" y="7200"/>
                  </a:lnTo>
                  <a:lnTo>
                    <a:pt x="10204511" y="6077"/>
                  </a:lnTo>
                  <a:lnTo>
                    <a:pt x="10204511" y="3447"/>
                  </a:lnTo>
                  <a:lnTo>
                    <a:pt x="10204976" y="2324"/>
                  </a:lnTo>
                  <a:lnTo>
                    <a:pt x="10206837" y="464"/>
                  </a:lnTo>
                  <a:lnTo>
                    <a:pt x="10207960" y="0"/>
                  </a:lnTo>
                  <a:lnTo>
                    <a:pt x="10222973" y="0"/>
                  </a:lnTo>
                  <a:lnTo>
                    <a:pt x="10224095" y="464"/>
                  </a:lnTo>
                  <a:lnTo>
                    <a:pt x="10225954" y="2324"/>
                  </a:lnTo>
                  <a:lnTo>
                    <a:pt x="10226419" y="3447"/>
                  </a:lnTo>
                  <a:lnTo>
                    <a:pt x="10226419" y="6077"/>
                  </a:lnTo>
                  <a:lnTo>
                    <a:pt x="10225954" y="7200"/>
                  </a:lnTo>
                  <a:lnTo>
                    <a:pt x="10224095" y="9060"/>
                  </a:lnTo>
                  <a:lnTo>
                    <a:pt x="10222973" y="9524"/>
                  </a:lnTo>
                  <a:close/>
                </a:path>
                <a:path w="10487660" h="9525">
                  <a:moveTo>
                    <a:pt x="10260215" y="9524"/>
                  </a:moveTo>
                  <a:lnTo>
                    <a:pt x="10245203" y="9524"/>
                  </a:lnTo>
                  <a:lnTo>
                    <a:pt x="10244080" y="9060"/>
                  </a:lnTo>
                  <a:lnTo>
                    <a:pt x="10242219" y="7200"/>
                  </a:lnTo>
                  <a:lnTo>
                    <a:pt x="10241754" y="6077"/>
                  </a:lnTo>
                  <a:lnTo>
                    <a:pt x="10241754" y="3447"/>
                  </a:lnTo>
                  <a:lnTo>
                    <a:pt x="10242219" y="2324"/>
                  </a:lnTo>
                  <a:lnTo>
                    <a:pt x="10244080" y="464"/>
                  </a:lnTo>
                  <a:lnTo>
                    <a:pt x="10245203" y="0"/>
                  </a:lnTo>
                  <a:lnTo>
                    <a:pt x="10260215" y="0"/>
                  </a:lnTo>
                  <a:lnTo>
                    <a:pt x="10261337" y="464"/>
                  </a:lnTo>
                  <a:lnTo>
                    <a:pt x="10263197" y="2324"/>
                  </a:lnTo>
                  <a:lnTo>
                    <a:pt x="10263662" y="3447"/>
                  </a:lnTo>
                  <a:lnTo>
                    <a:pt x="10263662" y="6077"/>
                  </a:lnTo>
                  <a:lnTo>
                    <a:pt x="10263197" y="7200"/>
                  </a:lnTo>
                  <a:lnTo>
                    <a:pt x="10261337" y="9060"/>
                  </a:lnTo>
                  <a:lnTo>
                    <a:pt x="10260215" y="9524"/>
                  </a:lnTo>
                  <a:close/>
                </a:path>
                <a:path w="10487660" h="9525">
                  <a:moveTo>
                    <a:pt x="10297458" y="9524"/>
                  </a:moveTo>
                  <a:lnTo>
                    <a:pt x="10282445" y="9524"/>
                  </a:lnTo>
                  <a:lnTo>
                    <a:pt x="10281322" y="9060"/>
                  </a:lnTo>
                  <a:lnTo>
                    <a:pt x="10279461" y="7200"/>
                  </a:lnTo>
                  <a:lnTo>
                    <a:pt x="10278996" y="6077"/>
                  </a:lnTo>
                  <a:lnTo>
                    <a:pt x="10278996" y="3447"/>
                  </a:lnTo>
                  <a:lnTo>
                    <a:pt x="10279461" y="2324"/>
                  </a:lnTo>
                  <a:lnTo>
                    <a:pt x="10281322" y="464"/>
                  </a:lnTo>
                  <a:lnTo>
                    <a:pt x="10282445" y="0"/>
                  </a:lnTo>
                  <a:lnTo>
                    <a:pt x="10297458" y="0"/>
                  </a:lnTo>
                  <a:lnTo>
                    <a:pt x="10298580" y="464"/>
                  </a:lnTo>
                  <a:lnTo>
                    <a:pt x="10300439" y="2324"/>
                  </a:lnTo>
                  <a:lnTo>
                    <a:pt x="10300904" y="3447"/>
                  </a:lnTo>
                  <a:lnTo>
                    <a:pt x="10300904" y="6077"/>
                  </a:lnTo>
                  <a:lnTo>
                    <a:pt x="10300439" y="7200"/>
                  </a:lnTo>
                  <a:lnTo>
                    <a:pt x="10298580" y="9060"/>
                  </a:lnTo>
                  <a:lnTo>
                    <a:pt x="10297458" y="9524"/>
                  </a:lnTo>
                  <a:close/>
                </a:path>
                <a:path w="10487660" h="9525">
                  <a:moveTo>
                    <a:pt x="10334701" y="9524"/>
                  </a:moveTo>
                  <a:lnTo>
                    <a:pt x="10319688" y="9524"/>
                  </a:lnTo>
                  <a:lnTo>
                    <a:pt x="10318565" y="9060"/>
                  </a:lnTo>
                  <a:lnTo>
                    <a:pt x="10316704" y="7200"/>
                  </a:lnTo>
                  <a:lnTo>
                    <a:pt x="10316239" y="6077"/>
                  </a:lnTo>
                  <a:lnTo>
                    <a:pt x="10316239" y="3447"/>
                  </a:lnTo>
                  <a:lnTo>
                    <a:pt x="10316704" y="2324"/>
                  </a:lnTo>
                  <a:lnTo>
                    <a:pt x="10318565" y="464"/>
                  </a:lnTo>
                  <a:lnTo>
                    <a:pt x="10319688" y="0"/>
                  </a:lnTo>
                  <a:lnTo>
                    <a:pt x="10334701" y="0"/>
                  </a:lnTo>
                  <a:lnTo>
                    <a:pt x="10335823" y="464"/>
                  </a:lnTo>
                  <a:lnTo>
                    <a:pt x="10337683" y="2324"/>
                  </a:lnTo>
                  <a:lnTo>
                    <a:pt x="10338148" y="3447"/>
                  </a:lnTo>
                  <a:lnTo>
                    <a:pt x="10338148" y="6077"/>
                  </a:lnTo>
                  <a:lnTo>
                    <a:pt x="10337683" y="7200"/>
                  </a:lnTo>
                  <a:lnTo>
                    <a:pt x="10335823" y="9060"/>
                  </a:lnTo>
                  <a:lnTo>
                    <a:pt x="10334701" y="9524"/>
                  </a:lnTo>
                  <a:close/>
                </a:path>
                <a:path w="10487660" h="9525">
                  <a:moveTo>
                    <a:pt x="10371943" y="9524"/>
                  </a:moveTo>
                  <a:lnTo>
                    <a:pt x="10356930" y="9524"/>
                  </a:lnTo>
                  <a:lnTo>
                    <a:pt x="10355807" y="9060"/>
                  </a:lnTo>
                  <a:lnTo>
                    <a:pt x="10353947" y="7200"/>
                  </a:lnTo>
                  <a:lnTo>
                    <a:pt x="10353482" y="6077"/>
                  </a:lnTo>
                  <a:lnTo>
                    <a:pt x="10353482" y="3447"/>
                  </a:lnTo>
                  <a:lnTo>
                    <a:pt x="10353947" y="2324"/>
                  </a:lnTo>
                  <a:lnTo>
                    <a:pt x="10355807" y="464"/>
                  </a:lnTo>
                  <a:lnTo>
                    <a:pt x="10356930" y="0"/>
                  </a:lnTo>
                  <a:lnTo>
                    <a:pt x="10371943" y="0"/>
                  </a:lnTo>
                  <a:lnTo>
                    <a:pt x="10373065" y="464"/>
                  </a:lnTo>
                  <a:lnTo>
                    <a:pt x="10374924" y="2324"/>
                  </a:lnTo>
                  <a:lnTo>
                    <a:pt x="10375389" y="3447"/>
                  </a:lnTo>
                  <a:lnTo>
                    <a:pt x="10375389" y="6077"/>
                  </a:lnTo>
                  <a:lnTo>
                    <a:pt x="10374924" y="7200"/>
                  </a:lnTo>
                  <a:lnTo>
                    <a:pt x="10373065" y="9060"/>
                  </a:lnTo>
                  <a:lnTo>
                    <a:pt x="10371943" y="9524"/>
                  </a:lnTo>
                  <a:close/>
                </a:path>
                <a:path w="10487660" h="9525">
                  <a:moveTo>
                    <a:pt x="10409186" y="9524"/>
                  </a:moveTo>
                  <a:lnTo>
                    <a:pt x="10394174" y="9524"/>
                  </a:lnTo>
                  <a:lnTo>
                    <a:pt x="10393051" y="9060"/>
                  </a:lnTo>
                  <a:lnTo>
                    <a:pt x="10391190" y="7200"/>
                  </a:lnTo>
                  <a:lnTo>
                    <a:pt x="10390725" y="6077"/>
                  </a:lnTo>
                  <a:lnTo>
                    <a:pt x="10390725" y="3447"/>
                  </a:lnTo>
                  <a:lnTo>
                    <a:pt x="10391190" y="2324"/>
                  </a:lnTo>
                  <a:lnTo>
                    <a:pt x="10393051" y="464"/>
                  </a:lnTo>
                  <a:lnTo>
                    <a:pt x="10394174" y="0"/>
                  </a:lnTo>
                  <a:lnTo>
                    <a:pt x="10409186" y="0"/>
                  </a:lnTo>
                  <a:lnTo>
                    <a:pt x="10410308" y="464"/>
                  </a:lnTo>
                  <a:lnTo>
                    <a:pt x="10412167" y="2324"/>
                  </a:lnTo>
                  <a:lnTo>
                    <a:pt x="10412632" y="3447"/>
                  </a:lnTo>
                  <a:lnTo>
                    <a:pt x="10412632" y="6077"/>
                  </a:lnTo>
                  <a:lnTo>
                    <a:pt x="10412167" y="7200"/>
                  </a:lnTo>
                  <a:lnTo>
                    <a:pt x="10410308" y="9060"/>
                  </a:lnTo>
                  <a:lnTo>
                    <a:pt x="10409186" y="9524"/>
                  </a:lnTo>
                  <a:close/>
                </a:path>
                <a:path w="10487660" h="9525">
                  <a:moveTo>
                    <a:pt x="10446429" y="9524"/>
                  </a:moveTo>
                  <a:lnTo>
                    <a:pt x="10431416" y="9524"/>
                  </a:lnTo>
                  <a:lnTo>
                    <a:pt x="10430293" y="9060"/>
                  </a:lnTo>
                  <a:lnTo>
                    <a:pt x="10428433" y="7200"/>
                  </a:lnTo>
                  <a:lnTo>
                    <a:pt x="10427968" y="6077"/>
                  </a:lnTo>
                  <a:lnTo>
                    <a:pt x="10427968" y="3447"/>
                  </a:lnTo>
                  <a:lnTo>
                    <a:pt x="10428433" y="2324"/>
                  </a:lnTo>
                  <a:lnTo>
                    <a:pt x="10430293" y="464"/>
                  </a:lnTo>
                  <a:lnTo>
                    <a:pt x="10431416" y="0"/>
                  </a:lnTo>
                  <a:lnTo>
                    <a:pt x="10446429" y="0"/>
                  </a:lnTo>
                  <a:lnTo>
                    <a:pt x="10447551" y="464"/>
                  </a:lnTo>
                  <a:lnTo>
                    <a:pt x="10449411" y="2324"/>
                  </a:lnTo>
                  <a:lnTo>
                    <a:pt x="10449876" y="3447"/>
                  </a:lnTo>
                  <a:lnTo>
                    <a:pt x="10449876" y="6077"/>
                  </a:lnTo>
                  <a:lnTo>
                    <a:pt x="10449411" y="7200"/>
                  </a:lnTo>
                  <a:lnTo>
                    <a:pt x="10447551" y="9060"/>
                  </a:lnTo>
                  <a:lnTo>
                    <a:pt x="10446429" y="9524"/>
                  </a:lnTo>
                  <a:close/>
                </a:path>
                <a:path w="10487660" h="9525">
                  <a:moveTo>
                    <a:pt x="10483672" y="9524"/>
                  </a:moveTo>
                  <a:lnTo>
                    <a:pt x="10468659" y="9524"/>
                  </a:lnTo>
                  <a:lnTo>
                    <a:pt x="10467536" y="9060"/>
                  </a:lnTo>
                  <a:lnTo>
                    <a:pt x="10465677" y="7200"/>
                  </a:lnTo>
                  <a:lnTo>
                    <a:pt x="10465211" y="6077"/>
                  </a:lnTo>
                  <a:lnTo>
                    <a:pt x="10465211" y="3447"/>
                  </a:lnTo>
                  <a:lnTo>
                    <a:pt x="10465677" y="2324"/>
                  </a:lnTo>
                  <a:lnTo>
                    <a:pt x="10467536" y="464"/>
                  </a:lnTo>
                  <a:lnTo>
                    <a:pt x="10468659" y="0"/>
                  </a:lnTo>
                  <a:lnTo>
                    <a:pt x="10483672" y="0"/>
                  </a:lnTo>
                  <a:lnTo>
                    <a:pt x="10484794" y="464"/>
                  </a:lnTo>
                  <a:lnTo>
                    <a:pt x="10486653" y="2324"/>
                  </a:lnTo>
                  <a:lnTo>
                    <a:pt x="10487118" y="3447"/>
                  </a:lnTo>
                  <a:lnTo>
                    <a:pt x="10487118" y="6077"/>
                  </a:lnTo>
                  <a:lnTo>
                    <a:pt x="10486653" y="7200"/>
                  </a:lnTo>
                  <a:lnTo>
                    <a:pt x="10484794" y="9060"/>
                  </a:lnTo>
                  <a:lnTo>
                    <a:pt x="10483672" y="9524"/>
                  </a:lnTo>
                  <a:close/>
                </a:path>
              </a:pathLst>
            </a:custGeom>
            <a:solidFill>
              <a:srgbClr val="1A24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9384" y="1311491"/>
            <a:ext cx="3848099" cy="212407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35306" y="928016"/>
            <a:ext cx="1641738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1</a:t>
            </a:r>
            <a:r>
              <a:rPr lang="en-US" spc="540" dirty="0"/>
              <a:t>-</a:t>
            </a:r>
            <a:r>
              <a:rPr spc="65" dirty="0"/>
              <a:t>2.</a:t>
            </a:r>
            <a:r>
              <a:rPr spc="-150" dirty="0"/>
              <a:t> </a:t>
            </a:r>
            <a:r>
              <a:rPr spc="330" dirty="0">
                <a:latin typeface="Adobe Clean Han"/>
                <a:cs typeface="Adobe Clean Han"/>
              </a:rPr>
              <a:t>아이디어</a:t>
            </a: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91537" y="5749886"/>
            <a:ext cx="3209924" cy="39338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88380" y="5753034"/>
            <a:ext cx="3209925" cy="39338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94209" y="5753034"/>
            <a:ext cx="3209924" cy="39338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787907" y="5753034"/>
            <a:ext cx="3209924" cy="3933824"/>
          </a:xfrm>
          <a:prstGeom prst="rect">
            <a:avLst/>
          </a:prstGeom>
        </p:spPr>
      </p:pic>
      <p:pic>
        <p:nvPicPr>
          <p:cNvPr id="18" name="object 18">
            <a:hlinkClick r:id="rId10"/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164" y="7369728"/>
            <a:ext cx="4774836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지그비를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이용한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근거리</a:t>
            </a:r>
            <a:r>
              <a:rPr sz="2700" spc="70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통신</a:t>
            </a:r>
            <a:endParaRPr sz="2700">
              <a:latin typeface="Adobe Clean Han"/>
              <a:cs typeface="Adobe Clean Han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학생들의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스마트폰을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이용한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연결</a:t>
            </a:r>
            <a:endParaRPr sz="2100">
              <a:latin typeface="Adobe Clean Han"/>
              <a:cs typeface="Adobe Clean H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09276" y="7369728"/>
            <a:ext cx="75361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525C50"/>
                </a:solidFill>
                <a:latin typeface="Tahoma"/>
                <a:cs typeface="Tahoma"/>
              </a:rPr>
              <a:t>AI</a:t>
            </a:r>
            <a:r>
              <a:rPr sz="2700" dirty="0">
                <a:solidFill>
                  <a:srgbClr val="525C50"/>
                </a:solidFill>
                <a:latin typeface="Adobe Clean Han"/>
                <a:cs typeface="Adobe Clean Han"/>
              </a:rPr>
              <a:t>를</a:t>
            </a:r>
            <a:r>
              <a:rPr sz="2700" spc="10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이용한</a:t>
            </a:r>
            <a:r>
              <a:rPr sz="2700" spc="10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시스템</a:t>
            </a:r>
            <a:endParaRPr sz="2700">
              <a:latin typeface="Adobe Clean Han"/>
              <a:cs typeface="Adobe Clean Han"/>
            </a:endParaRPr>
          </a:p>
          <a:p>
            <a:pPr marL="12700" marR="5080">
              <a:lnSpc>
                <a:spcPct val="125000"/>
              </a:lnSpc>
              <a:spcBef>
                <a:spcPts val="1260"/>
              </a:spcBef>
            </a:pPr>
            <a:r>
              <a:rPr sz="2100" spc="114" dirty="0">
                <a:solidFill>
                  <a:srgbClr val="1A241B"/>
                </a:solidFill>
                <a:latin typeface="Tahoma"/>
                <a:cs typeface="Tahoma"/>
              </a:rPr>
              <a:t>PPT</a:t>
            </a:r>
            <a:r>
              <a:rPr sz="2100" spc="114" dirty="0">
                <a:solidFill>
                  <a:srgbClr val="1A241B"/>
                </a:solidFill>
                <a:latin typeface="Adobe Clean Han"/>
                <a:cs typeface="Adobe Clean Han"/>
              </a:rPr>
              <a:t>분석</a:t>
            </a:r>
            <a:r>
              <a:rPr sz="2100" spc="114" dirty="0">
                <a:solidFill>
                  <a:srgbClr val="1A241B"/>
                </a:solidFill>
                <a:latin typeface="Tahoma"/>
                <a:cs typeface="Tahoma"/>
              </a:rPr>
              <a:t>,</a:t>
            </a:r>
            <a:r>
              <a:rPr sz="2100" spc="-70" dirty="0">
                <a:solidFill>
                  <a:srgbClr val="1A241B"/>
                </a:solidFill>
                <a:latin typeface="Tahoma"/>
                <a:cs typeface="Tahoma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녹음된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강의</a:t>
            </a:r>
            <a:r>
              <a:rPr sz="2100" spc="4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내용을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바탕으로</a:t>
            </a:r>
            <a:r>
              <a:rPr sz="2100" spc="4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학생들이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잘</a:t>
            </a:r>
            <a:r>
              <a:rPr sz="2100" spc="4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45" dirty="0">
                <a:solidFill>
                  <a:srgbClr val="1A241B"/>
                </a:solidFill>
                <a:latin typeface="Adobe Clean Han"/>
                <a:cs typeface="Adobe Clean Han"/>
              </a:rPr>
              <a:t>이해하는지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테스트할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문제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제작</a:t>
            </a:r>
            <a:endParaRPr sz="2100">
              <a:latin typeface="Adobe Clean Han"/>
              <a:cs typeface="Adobe Clean H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5306" y="928016"/>
            <a:ext cx="1641738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1</a:t>
            </a:r>
            <a:r>
              <a:rPr lang="en-US" spc="655" dirty="0"/>
              <a:t>-</a:t>
            </a:r>
            <a:r>
              <a:rPr spc="85" dirty="0"/>
              <a:t>3.</a:t>
            </a:r>
            <a:r>
              <a:rPr spc="-145" dirty="0"/>
              <a:t> </a:t>
            </a:r>
            <a:r>
              <a:rPr spc="350" dirty="0">
                <a:latin typeface="Adobe Clean Han"/>
                <a:cs typeface="Adobe Clean Han"/>
              </a:rPr>
              <a:t>세부</a:t>
            </a:r>
            <a:r>
              <a:rPr spc="105" dirty="0">
                <a:latin typeface="Adobe Clean Han"/>
                <a:cs typeface="Adobe Clean Han"/>
              </a:rPr>
              <a:t> </a:t>
            </a:r>
            <a:r>
              <a:rPr spc="325" dirty="0">
                <a:latin typeface="Adobe Clean Han"/>
                <a:cs typeface="Adobe Clean Han"/>
              </a:rPr>
              <a:t>설명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65" y="2571591"/>
            <a:ext cx="7924799" cy="4476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937" y="2571591"/>
            <a:ext cx="7924798" cy="4472819"/>
          </a:xfrm>
          <a:prstGeom prst="rect">
            <a:avLst/>
          </a:prstGeom>
        </p:spPr>
      </p:pic>
      <p:pic>
        <p:nvPicPr>
          <p:cNvPr id="7" name="object 7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0164" y="7369733"/>
            <a:ext cx="7068184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익명성을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보장한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질의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응답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0" dirty="0">
                <a:solidFill>
                  <a:srgbClr val="525C50"/>
                </a:solidFill>
                <a:latin typeface="Adobe Clean Han"/>
                <a:cs typeface="Adobe Clean Han"/>
              </a:rPr>
              <a:t>시스템</a:t>
            </a:r>
            <a:endParaRPr sz="2700">
              <a:latin typeface="Adobe Clean Han"/>
              <a:cs typeface="Adobe Clean Han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익명성을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보장하여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학생들의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적극적인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질의응답을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5" dirty="0">
                <a:solidFill>
                  <a:srgbClr val="1A241B"/>
                </a:solidFill>
                <a:latin typeface="Adobe Clean Han"/>
                <a:cs typeface="Adobe Clean Han"/>
              </a:rPr>
              <a:t>이끌어냄</a:t>
            </a:r>
            <a:endParaRPr sz="2100">
              <a:latin typeface="Adobe Clean Han"/>
              <a:cs typeface="Adobe Clean H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09276" y="7369733"/>
            <a:ext cx="7826375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95" dirty="0">
                <a:solidFill>
                  <a:srgbClr val="525C50"/>
                </a:solidFill>
                <a:latin typeface="Adobe Clean Han"/>
                <a:cs typeface="Adobe Clean Han"/>
              </a:rPr>
              <a:t>추가할</a:t>
            </a:r>
            <a:r>
              <a:rPr sz="2700" spc="65" dirty="0">
                <a:solidFill>
                  <a:srgbClr val="525C50"/>
                </a:solidFill>
                <a:latin typeface="Adobe Clean Han"/>
                <a:cs typeface="Adobe Clean Han"/>
              </a:rPr>
              <a:t> </a:t>
            </a:r>
            <a:r>
              <a:rPr sz="2700" spc="175" dirty="0">
                <a:solidFill>
                  <a:srgbClr val="525C50"/>
                </a:solidFill>
                <a:latin typeface="Adobe Clean Han"/>
                <a:cs typeface="Adobe Clean Han"/>
              </a:rPr>
              <a:t>강의도구</a:t>
            </a:r>
            <a:endParaRPr sz="2700">
              <a:latin typeface="Adobe Clean Han"/>
              <a:cs typeface="Adobe Clean Han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교수님들과의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인터뷰를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통해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강의에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도움이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될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도구를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55" dirty="0">
                <a:solidFill>
                  <a:srgbClr val="1A241B"/>
                </a:solidFill>
                <a:latin typeface="Adobe Clean Han"/>
                <a:cs typeface="Adobe Clean Han"/>
              </a:rPr>
              <a:t>추가할</a:t>
            </a:r>
            <a:r>
              <a:rPr sz="2100" spc="40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2100" spc="130" dirty="0">
                <a:solidFill>
                  <a:srgbClr val="1A241B"/>
                </a:solidFill>
                <a:latin typeface="Adobe Clean Han"/>
                <a:cs typeface="Adobe Clean Han"/>
              </a:rPr>
              <a:t>예정</a:t>
            </a:r>
            <a:endParaRPr sz="2100">
              <a:latin typeface="Adobe Clean Han"/>
              <a:cs typeface="Adobe Clean H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5306" y="928016"/>
            <a:ext cx="1641738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1</a:t>
            </a:r>
            <a:r>
              <a:rPr lang="en-US" spc="655" dirty="0"/>
              <a:t>-</a:t>
            </a:r>
            <a:r>
              <a:rPr spc="85" dirty="0"/>
              <a:t>3.</a:t>
            </a:r>
            <a:r>
              <a:rPr spc="-145" dirty="0"/>
              <a:t> </a:t>
            </a:r>
            <a:r>
              <a:rPr spc="350" dirty="0">
                <a:latin typeface="Adobe Clean Han"/>
                <a:cs typeface="Adobe Clean Han"/>
              </a:rPr>
              <a:t>세부</a:t>
            </a:r>
            <a:r>
              <a:rPr spc="105" dirty="0">
                <a:latin typeface="Adobe Clean Han"/>
                <a:cs typeface="Adobe Clean Han"/>
              </a:rPr>
              <a:t> </a:t>
            </a:r>
            <a:r>
              <a:rPr spc="325" dirty="0">
                <a:latin typeface="Adobe Clean Han"/>
                <a:cs typeface="Adobe Clean Han"/>
              </a:rPr>
              <a:t>설명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6265" y="2571591"/>
            <a:ext cx="7924799" cy="4476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6776" y="2574735"/>
            <a:ext cx="7924799" cy="4476749"/>
          </a:xfrm>
          <a:prstGeom prst="rect">
            <a:avLst/>
          </a:prstGeom>
        </p:spPr>
      </p:pic>
      <p:pic>
        <p:nvPicPr>
          <p:cNvPr id="7" name="object 7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394" y="9606967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674151"/>
            <a:ext cx="9144000" cy="8658225"/>
            <a:chOff x="9144000" y="674151"/>
            <a:chExt cx="9144000" cy="8658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674151"/>
              <a:ext cx="9143999" cy="86582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54690" y="1124662"/>
              <a:ext cx="8277225" cy="776287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32943" y="2777852"/>
            <a:ext cx="5848857" cy="468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0" indent="-546100">
              <a:lnSpc>
                <a:spcPct val="100000"/>
              </a:lnSpc>
              <a:spcBef>
                <a:spcPts val="100"/>
              </a:spcBef>
              <a:buFont typeface="Tahoma"/>
              <a:buChar char="■"/>
              <a:tabLst>
                <a:tab pos="558800" algn="l"/>
              </a:tabLst>
            </a:pP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빠르고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정확한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출석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40" dirty="0">
                <a:solidFill>
                  <a:srgbClr val="1A241B"/>
                </a:solidFill>
                <a:latin typeface="Adobe Clean Han"/>
                <a:cs typeface="Adobe Clean Han"/>
              </a:rPr>
              <a:t>관리</a:t>
            </a:r>
            <a:endParaRPr sz="3600" dirty="0">
              <a:latin typeface="Adobe Clean Han"/>
              <a:cs typeface="Adobe Clean Han"/>
            </a:endParaRPr>
          </a:p>
          <a:p>
            <a:pPr marL="558800" indent="-546100">
              <a:lnSpc>
                <a:spcPct val="100000"/>
              </a:lnSpc>
              <a:spcBef>
                <a:spcPts val="6480"/>
              </a:spcBef>
              <a:buFont typeface="Tahoma"/>
              <a:buChar char="■"/>
              <a:tabLst>
                <a:tab pos="558800" algn="l"/>
              </a:tabLst>
            </a:pP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학생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참여도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40" dirty="0">
                <a:solidFill>
                  <a:srgbClr val="1A241B"/>
                </a:solidFill>
                <a:latin typeface="Adobe Clean Han"/>
                <a:cs typeface="Adobe Clean Han"/>
              </a:rPr>
              <a:t>증가</a:t>
            </a:r>
            <a:endParaRPr sz="3600" dirty="0">
              <a:latin typeface="Adobe Clean Han"/>
              <a:cs typeface="Adobe Clean Han"/>
            </a:endParaRPr>
          </a:p>
          <a:p>
            <a:pPr marL="558800" indent="-546100">
              <a:lnSpc>
                <a:spcPct val="100000"/>
              </a:lnSpc>
              <a:spcBef>
                <a:spcPts val="6480"/>
              </a:spcBef>
              <a:buFont typeface="Tahoma"/>
              <a:buChar char="■"/>
              <a:tabLst>
                <a:tab pos="558800" algn="l"/>
              </a:tabLst>
            </a:pP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강의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효율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40" dirty="0">
                <a:solidFill>
                  <a:srgbClr val="1A241B"/>
                </a:solidFill>
                <a:latin typeface="Adobe Clean Han"/>
                <a:cs typeface="Adobe Clean Han"/>
              </a:rPr>
              <a:t>증가</a:t>
            </a:r>
            <a:endParaRPr sz="3600" dirty="0">
              <a:latin typeface="Adobe Clean Han"/>
              <a:cs typeface="Adobe Clean Han"/>
            </a:endParaRPr>
          </a:p>
          <a:p>
            <a:pPr marL="558800" indent="-546100">
              <a:lnSpc>
                <a:spcPct val="100000"/>
              </a:lnSpc>
              <a:spcBef>
                <a:spcPts val="6480"/>
              </a:spcBef>
              <a:buFont typeface="Tahoma"/>
              <a:buChar char="■"/>
              <a:tabLst>
                <a:tab pos="558800" algn="l"/>
              </a:tabLst>
            </a:pP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데이터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기반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65" dirty="0">
                <a:solidFill>
                  <a:srgbClr val="1A241B"/>
                </a:solidFill>
                <a:latin typeface="Adobe Clean Han"/>
                <a:cs typeface="Adobe Clean Han"/>
              </a:rPr>
              <a:t>강의</a:t>
            </a:r>
            <a:r>
              <a:rPr sz="3600" spc="75" dirty="0">
                <a:solidFill>
                  <a:srgbClr val="1A241B"/>
                </a:solidFill>
                <a:latin typeface="Adobe Clean Han"/>
                <a:cs typeface="Adobe Clean Han"/>
              </a:rPr>
              <a:t> </a:t>
            </a:r>
            <a:r>
              <a:rPr sz="3600" spc="240" dirty="0">
                <a:solidFill>
                  <a:srgbClr val="1A241B"/>
                </a:solidFill>
                <a:latin typeface="Adobe Clean Han"/>
                <a:cs typeface="Adobe Clean Han"/>
              </a:rPr>
              <a:t>개선</a:t>
            </a:r>
            <a:endParaRPr sz="3600" dirty="0">
              <a:latin typeface="Adobe Clean Han"/>
              <a:cs typeface="Adobe Clean H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/>
              <a:t>1-</a:t>
            </a:r>
            <a:r>
              <a:rPr spc="75" dirty="0"/>
              <a:t>4.</a:t>
            </a:r>
            <a:r>
              <a:rPr spc="-130" dirty="0"/>
              <a:t> </a:t>
            </a:r>
            <a:r>
              <a:rPr spc="350" dirty="0">
                <a:latin typeface="Adobe Clean Han"/>
                <a:cs typeface="Adobe Clean Han"/>
              </a:rPr>
              <a:t>기대</a:t>
            </a:r>
            <a:r>
              <a:rPr spc="120" dirty="0">
                <a:latin typeface="Adobe Clean Han"/>
                <a:cs typeface="Adobe Clean Han"/>
              </a:rPr>
              <a:t> </a:t>
            </a:r>
            <a:r>
              <a:rPr spc="325" dirty="0">
                <a:latin typeface="Adobe Clean Han"/>
                <a:cs typeface="Adobe Clean Han"/>
              </a:rPr>
              <a:t>효과</a:t>
            </a:r>
          </a:p>
        </p:txBody>
      </p:sp>
      <p:pic>
        <p:nvPicPr>
          <p:cNvPr id="7" name="object 7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5394" y="9606972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25C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315</Words>
  <Application>Microsoft Office PowerPoint</Application>
  <PresentationFormat>사용자 지정</PresentationFormat>
  <Paragraphs>92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Adobe Clean Han</vt:lpstr>
      <vt:lpstr>Calibri</vt:lpstr>
      <vt:lpstr>Tahoma</vt:lpstr>
      <vt:lpstr>Office Theme</vt:lpstr>
      <vt:lpstr>PASSKEY 3주차 발표</vt:lpstr>
      <vt:lpstr>PowerPoint 프레젠테이션</vt:lpstr>
      <vt:lpstr>1.</vt:lpstr>
      <vt:lpstr>1-1. 문제 인식</vt:lpstr>
      <vt:lpstr>대형강의의 어려움</vt:lpstr>
      <vt:lpstr>1-2. 아이디어</vt:lpstr>
      <vt:lpstr>1-3. 세부 설명</vt:lpstr>
      <vt:lpstr>1-3. 세부 설명</vt:lpstr>
      <vt:lpstr>1-4. 기대 효과</vt:lpstr>
      <vt:lpstr>2.</vt:lpstr>
      <vt:lpstr>2-1. 문제 인식</vt:lpstr>
      <vt:lpstr>비닐을 분리수거하지 않는 이유</vt:lpstr>
      <vt:lpstr>2-2. 아이디어</vt:lpstr>
      <vt:lpstr>2-3. 세부 설명</vt:lpstr>
      <vt:lpstr>2-3. 세부 설명</vt:lpstr>
      <vt:lpstr>2-3. 세부 설명</vt:lpstr>
      <vt:lpstr>2-4. 기대 효과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Son Seung Min</dc:creator>
  <cp:lastModifiedBy>SeungMin Son</cp:lastModifiedBy>
  <cp:revision>1</cp:revision>
  <dcterms:created xsi:type="dcterms:W3CDTF">2024-09-19T05:05:10Z</dcterms:created>
  <dcterms:modified xsi:type="dcterms:W3CDTF">2024-09-19T06:31:44Z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2024-09-19T00:00:00Z</vt:filetime>
  </property>
  <property fmtid="{D5CDD505-2E9C-101B-9397-08002B2CF9AE}" pid="5" name="Producer">
    <vt:lpwstr>Skia/PDF m105</vt:lpwstr>
  </property>
</Properties>
</file>